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63" r:id="rId3"/>
    <p:sldId id="265" r:id="rId4"/>
    <p:sldId id="258" r:id="rId5"/>
    <p:sldId id="257" r:id="rId6"/>
    <p:sldId id="264" r:id="rId7"/>
    <p:sldId id="261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C469D-2F29-44F8-AFB0-4173FB4BB2E5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9072-F2D1-4C20-9B10-43DB1C9A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тн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Взаимодействие с родителями по теме: </a:t>
            </a:r>
          </a:p>
          <a:p>
            <a:r>
              <a:rPr lang="ru-RU" sz="3600" b="1" dirty="0" smtClean="0"/>
              <a:t>« Социально – эмоциональное развитие детей дошкольного возраста».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321468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Выполнил: воспитатель Векшина Е.В.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zYbUd4MT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5500726" cy="2786082"/>
          </a:xfrm>
          <a:prstGeom prst="rect">
            <a:avLst/>
          </a:prstGeom>
        </p:spPr>
      </p:pic>
      <p:pic>
        <p:nvPicPr>
          <p:cNvPr id="6" name="Рисунок 5" descr="FRxpF-ZWe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071810"/>
            <a:ext cx="4857784" cy="2771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3714752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Общее родительское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собрание.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Рекомендации для выполнения домашних</a:t>
            </a:r>
          </a:p>
          <a:p>
            <a:pPr>
              <a:buNone/>
            </a:pPr>
            <a:r>
              <a:rPr lang="ru-RU" b="1" i="1" dirty="0" smtClean="0"/>
              <a:t>заданий.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-3680638"/>
            <a:ext cx="314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071546"/>
            <a:ext cx="2300288" cy="3067051"/>
          </a:xfrm>
          <a:prstGeom prst="rect">
            <a:avLst/>
          </a:prstGeom>
        </p:spPr>
      </p:pic>
      <p:pic>
        <p:nvPicPr>
          <p:cNvPr id="6" name="Рисунок 5" descr="3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071934" y="3143248"/>
            <a:ext cx="2143122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000240"/>
            <a:ext cx="307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000" dirty="0" smtClean="0"/>
              <a:t>. Расскажите ребенку о том, ссорились ли вы когда-то со своими друзьями, близкими. Что вы при этом чувствовали? Из-за чего произошла ссора? Если бы была возможность вернуться в прошлое, что бы вы сделали по-другому с целью избежать ссоры?</a:t>
            </a:r>
            <a:br>
              <a:rPr lang="ru-RU" sz="2000" dirty="0" smtClean="0"/>
            </a:br>
            <a:r>
              <a:rPr lang="ru-RU" sz="2000" dirty="0" smtClean="0"/>
              <a:t>? И т.д…..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4786346" cy="385765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фот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85860"/>
            <a:ext cx="4071966" cy="4572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071538" y="714356"/>
            <a:ext cx="727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условий для выполнения заданий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220328133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9"/>
            <a:ext cx="2571768" cy="297783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IMG20220328134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298"/>
            <a:ext cx="2786082" cy="33144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1571604" y="78579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Выполнение домашних заданий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20220328134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928802"/>
            <a:ext cx="2857520" cy="398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Анкета для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20220406133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2659790" cy="3357586"/>
          </a:xfrm>
          <a:prstGeom prst="rect">
            <a:avLst/>
          </a:prstGeom>
        </p:spPr>
      </p:pic>
      <p:pic>
        <p:nvPicPr>
          <p:cNvPr id="6" name="Рисунок 5" descr="IMG20220406133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950" y="2214554"/>
            <a:ext cx="3007617" cy="3500462"/>
          </a:xfrm>
          <a:prstGeom prst="rect">
            <a:avLst/>
          </a:prstGeom>
        </p:spPr>
      </p:pic>
      <p:pic>
        <p:nvPicPr>
          <p:cNvPr id="7" name="Рисунок 6" descr="IMG20220406133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7688" y="1714488"/>
            <a:ext cx="295538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42983"/>
            <a:ext cx="6286544" cy="4786347"/>
          </a:xfrm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9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Благоприятная среда для выполнения домашних заданий.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Детско-родительское мероприятие</a:t>
            </a:r>
            <a:br>
              <a:rPr lang="ru-RU" sz="3600" b="1" dirty="0" smtClean="0"/>
            </a:br>
            <a:r>
              <a:rPr lang="ru-RU" sz="3600" b="1" dirty="0" smtClean="0"/>
              <a:t>«В гостях у Птицы Души»</a:t>
            </a:r>
            <a:endParaRPr lang="ru-RU" sz="3600" b="1" dirty="0"/>
          </a:p>
        </p:txBody>
      </p:sp>
      <p:pic>
        <p:nvPicPr>
          <p:cNvPr id="4" name="Содержимое 3" descr="ф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2071702" cy="2922481"/>
          </a:xfrm>
        </p:spPr>
      </p:pic>
      <p:pic>
        <p:nvPicPr>
          <p:cNvPr id="5" name="Рисунок 4" descr="ф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571612"/>
            <a:ext cx="2572033" cy="2543174"/>
          </a:xfrm>
          <a:prstGeom prst="rect">
            <a:avLst/>
          </a:prstGeom>
        </p:spPr>
      </p:pic>
      <p:pic>
        <p:nvPicPr>
          <p:cNvPr id="6" name="Рисунок 5" descr="ф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643050"/>
            <a:ext cx="3257721" cy="2053586"/>
          </a:xfrm>
          <a:prstGeom prst="rect">
            <a:avLst/>
          </a:prstGeom>
        </p:spPr>
      </p:pic>
      <p:pic>
        <p:nvPicPr>
          <p:cNvPr id="7" name="Рисунок 6" descr="ф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786190"/>
            <a:ext cx="443182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презтнт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395" y="0"/>
            <a:ext cx="9280395" cy="6891548"/>
          </a:xfrm>
        </p:spPr>
      </p:pic>
      <p:sp>
        <p:nvSpPr>
          <p:cNvPr id="7" name="TextBox 6"/>
          <p:cNvSpPr txBox="1"/>
          <p:nvPr/>
        </p:nvSpPr>
        <p:spPr>
          <a:xfrm>
            <a:off x="857224" y="150017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	</a:t>
            </a:r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94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Детско-родительское мероприятие «В гостях у Птицы Души»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по теме: « Социально-эмоциональное развитие детей дошкольного возраста.</dc:title>
  <dc:creator>HP</dc:creator>
  <cp:lastModifiedBy>HP</cp:lastModifiedBy>
  <cp:revision>21</cp:revision>
  <dcterms:created xsi:type="dcterms:W3CDTF">2022-03-29T10:48:24Z</dcterms:created>
  <dcterms:modified xsi:type="dcterms:W3CDTF">2022-04-26T10:38:51Z</dcterms:modified>
</cp:coreProperties>
</file>