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6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4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4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E7FD-0411-4D53-82AD-326DD54AC8E4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7863-BA78-4D16-9A81-E78A0F50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7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350818"/>
            <a:ext cx="6359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 по </a:t>
            </a:r>
            <a:r>
              <a:rPr lang="ru-RU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пластилинографии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тему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«Открытка для мамы»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181" y="3686575"/>
            <a:ext cx="5694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Составила: воспитатель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МДОУ детский сад «Тополёк»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Мышкин Ярославской области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Юрьевна Терехова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7818"/>
            <a:ext cx="12385964" cy="7595942"/>
          </a:xfrm>
        </p:spPr>
      </p:pic>
      <p:sp>
        <p:nvSpPr>
          <p:cNvPr id="5" name="TextBox 4"/>
          <p:cNvSpPr txBox="1"/>
          <p:nvPr/>
        </p:nvSpPr>
        <p:spPr>
          <a:xfrm>
            <a:off x="3158836" y="1059873"/>
            <a:ext cx="6816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открытку мы делали в подарок мамам ко Дню Матери.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37" y="-789711"/>
            <a:ext cx="12485037" cy="8945081"/>
          </a:xfrm>
        </p:spPr>
      </p:pic>
      <p:sp>
        <p:nvSpPr>
          <p:cNvPr id="5" name="TextBox 4"/>
          <p:cNvSpPr txBox="1"/>
          <p:nvPr/>
        </p:nvSpPr>
        <p:spPr>
          <a:xfrm>
            <a:off x="0" y="5881255"/>
            <a:ext cx="12905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цветного картоны вырезаем шаблон будущей открытки.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середине рисуем круг.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925"/>
            <a:ext cx="12192000" cy="7393925"/>
          </a:xfrm>
        </p:spPr>
      </p:pic>
      <p:sp>
        <p:nvSpPr>
          <p:cNvPr id="5" name="TextBox 4"/>
          <p:cNvSpPr txBox="1"/>
          <p:nvPr/>
        </p:nvSpPr>
        <p:spPr>
          <a:xfrm>
            <a:off x="1475509" y="5860473"/>
            <a:ext cx="117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контуру круга налепляем горошины пластилин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4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706"/>
            <a:ext cx="12192000" cy="7725641"/>
          </a:xfrm>
        </p:spPr>
      </p:pic>
      <p:sp>
        <p:nvSpPr>
          <p:cNvPr id="5" name="TextBox 4"/>
          <p:cNvSpPr txBox="1"/>
          <p:nvPr/>
        </p:nvSpPr>
        <p:spPr>
          <a:xfrm>
            <a:off x="1870364" y="6192982"/>
            <a:ext cx="948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Стягиваем пластилин с горошины в центр круга.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041"/>
            <a:ext cx="12611510" cy="7497041"/>
          </a:xfrm>
        </p:spPr>
      </p:pic>
      <p:sp>
        <p:nvSpPr>
          <p:cNvPr id="5" name="TextBox 4"/>
          <p:cNvSpPr txBox="1"/>
          <p:nvPr/>
        </p:nvSpPr>
        <p:spPr>
          <a:xfrm>
            <a:off x="2036618" y="5611090"/>
            <a:ext cx="985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же образом выполняем второй круг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налепов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горошин пластилина сочетающегося цвета.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3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0326"/>
            <a:ext cx="12192000" cy="7398326"/>
          </a:xfrm>
        </p:spPr>
      </p:pic>
      <p:sp>
        <p:nvSpPr>
          <p:cNvPr id="5" name="TextBox 4"/>
          <p:cNvSpPr txBox="1"/>
          <p:nvPr/>
        </p:nvSpPr>
        <p:spPr>
          <a:xfrm>
            <a:off x="263238" y="4795897"/>
            <a:ext cx="11928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же образом выполняется третий ряд лепестков будущего цветка. Затем украшаем его листочками (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налепы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небольшой колбаски растягиваются, образуя овал листа, потом стекой процарапываются жилки).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54" y="-519545"/>
            <a:ext cx="12396354" cy="7733750"/>
          </a:xfrm>
        </p:spPr>
      </p:pic>
      <p:sp>
        <p:nvSpPr>
          <p:cNvPr id="5" name="TextBox 4"/>
          <p:cNvSpPr txBox="1"/>
          <p:nvPr/>
        </p:nvSpPr>
        <p:spPr>
          <a:xfrm>
            <a:off x="685800" y="5881255"/>
            <a:ext cx="1130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Украшаем открытку по контуру горошинами пластилина контрастного цвета.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837"/>
            <a:ext cx="12192000" cy="7892689"/>
          </a:xfrm>
        </p:spPr>
      </p:pic>
      <p:sp>
        <p:nvSpPr>
          <p:cNvPr id="5" name="TextBox 4"/>
          <p:cNvSpPr txBox="1"/>
          <p:nvPr/>
        </p:nvSpPr>
        <p:spPr>
          <a:xfrm>
            <a:off x="1683327" y="6089072"/>
            <a:ext cx="967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открытка готова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-778222"/>
            <a:ext cx="12649200" cy="7789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1896584"/>
            <a:ext cx="6140161" cy="5385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-350392"/>
            <a:ext cx="4776694" cy="40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122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Терехова</dc:creator>
  <cp:lastModifiedBy>Елена Терехова</cp:lastModifiedBy>
  <cp:revision>6</cp:revision>
  <dcterms:created xsi:type="dcterms:W3CDTF">2017-04-03T21:32:48Z</dcterms:created>
  <dcterms:modified xsi:type="dcterms:W3CDTF">2017-04-03T22:14:54Z</dcterms:modified>
</cp:coreProperties>
</file>