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91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9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4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932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39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733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70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50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3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10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8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6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5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9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563B43-FAD2-4D4B-A247-3956C05D21F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71C750-E2D0-467B-BF50-B34D7E116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25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Пальчиковые игры на основе сказок!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31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8" y="685800"/>
            <a:ext cx="4819650" cy="3614738"/>
          </a:xfrm>
        </p:spPr>
      </p:pic>
    </p:spTree>
    <p:extLst>
      <p:ext uri="{BB962C8B-B14F-4D97-AF65-F5344CB8AC3E}">
        <p14:creationId xmlns:p14="http://schemas.microsoft.com/office/powerpoint/2010/main" val="9079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8" y="685800"/>
            <a:ext cx="4819650" cy="3614738"/>
          </a:xfrm>
        </p:spPr>
      </p:pic>
    </p:spTree>
    <p:extLst>
      <p:ext uri="{BB962C8B-B14F-4D97-AF65-F5344CB8AC3E}">
        <p14:creationId xmlns:p14="http://schemas.microsoft.com/office/powerpoint/2010/main" val="8437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8" y="685800"/>
            <a:ext cx="4819650" cy="3614738"/>
          </a:xfrm>
        </p:spPr>
      </p:pic>
    </p:spTree>
    <p:extLst>
      <p:ext uri="{BB962C8B-B14F-4D97-AF65-F5344CB8AC3E}">
        <p14:creationId xmlns:p14="http://schemas.microsoft.com/office/powerpoint/2010/main" val="28124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8" y="685800"/>
            <a:ext cx="4819650" cy="3614738"/>
          </a:xfrm>
        </p:spPr>
      </p:pic>
    </p:spTree>
    <p:extLst>
      <p:ext uri="{BB962C8B-B14F-4D97-AF65-F5344CB8AC3E}">
        <p14:creationId xmlns:p14="http://schemas.microsoft.com/office/powerpoint/2010/main" val="35389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6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Пальчиковые игры на основе сказок!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2021-03-01T16:22:19Z</dcterms:created>
  <dcterms:modified xsi:type="dcterms:W3CDTF">2021-03-01T16:25:45Z</dcterms:modified>
</cp:coreProperties>
</file>