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60" r:id="rId5"/>
    <p:sldId id="262" r:id="rId6"/>
    <p:sldId id="265" r:id="rId7"/>
    <p:sldId id="271" r:id="rId8"/>
    <p:sldId id="266" r:id="rId9"/>
    <p:sldId id="273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0AB84-E16E-4901-A4D0-7F12E3E26CB8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6D0045-BE65-466B-A6B3-7FDFBE3CE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66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D9716-01B1-4B7F-A906-3A7503DEF0F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8DD0B-28AF-4C43-B7B6-8E63270DA29A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CD651-4C63-402F-8210-7F50E8F6C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59A90-3CC8-495A-AF97-9A915A60F4BF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3F57F-E90C-460A-B689-8AD00468A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30566-010A-4E82-B4C1-3A0DA7FBBFC3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B3AD2-102E-4E25-9297-B0011B44B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76AF6-31BC-48E3-95F1-E6AC12991413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32987-8D00-41B2-B87B-75FCD9B56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65CD-68AD-408F-9CED-6C269D557AE9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472E-9632-4831-ACEE-DC32E0BBC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7ECAB-5D51-4139-AE60-4B609FE9D29E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5D816-E13C-4B81-BD07-1B1F3C05B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73DD-5995-45D9-BA5F-DA68E573A72B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4418-9BAD-4D5D-930A-8B76A2EA2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7EBA9-0099-4EE8-8223-F3C5ECA00F38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02FE1-B2C7-4527-9E01-69C689D65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4247D-80D4-413C-A6DE-EF14C355F7BF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CE404-D0CB-43AB-9F27-457D91BA1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DC472-35D1-447F-B8E8-6282C70594C2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F9B2-FCF3-4DA7-B88D-EB62DFA5A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7781-C8A9-432A-AF04-45E7E39F8F20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1689-3833-4072-817D-6F91972C2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52F083-200E-4391-95FE-8E25B4C7FCAD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91FFA6-89EB-4E94-BF12-72620FED0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5" descr="https://ds03.infourok.ru/uploads/ex/03c3/000051e2-3654c5e2/hello_html_690c3e8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386" y="915071"/>
            <a:ext cx="6624736" cy="1728192"/>
          </a:xfrm>
        </p:spPr>
        <p:txBody>
          <a:bodyPr rtlCol="0">
            <a:prstTxWarp prst="textWave1">
              <a:avLst>
                <a:gd name="adj1" fmla="val 12500"/>
                <a:gd name="adj2" fmla="val -216"/>
              </a:avLst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гостях у сказки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938"/>
            <a:ext cx="6400800" cy="18716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Вторая младшая группа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Выполнили: воспитатель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              Реутова Н.Э.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       </a:t>
            </a:r>
            <a:endParaRPr lang="ru-RU" sz="28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" descr="http://v.foto.radikal.ru/0705/28/83241615f45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rtlCol="0">
            <a:prstTxWarp prst="textDeflat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«Наши любимые сказки»;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выставки семейных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персонажей: «Мой любимый сказочный герой».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any\Desktop\ФОТО ДЛЯ ПРОЕКТА\3K8E_qNYSt8ij_FpzcCicZPOe2KzcNRj7mvESOHAwpdotMBHSywpzzo2ZxWS2K1Ioj6lkWotX9UqAACIaHgFuq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4824536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3" descr="http://bigslide.ru/images/21/20933/960/img1.jpg"/>
          <p:cNvPicPr>
            <a:picLocks noGrp="1"/>
          </p:cNvPicPr>
          <p:nvPr>
            <p:ph idx="1"/>
          </p:nvPr>
        </p:nvPicPr>
        <p:blipFill>
          <a:blip r:embed="rId2"/>
          <a:srcRect l="4810" t="4701" r="4916" b="576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Deflat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http://mir-otkritki.ru/_ph/24/65994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95288" y="-460375"/>
            <a:ext cx="8147050" cy="92075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663" y="1144811"/>
            <a:ext cx="7427167" cy="3960441"/>
          </a:xfrm>
        </p:spPr>
        <p:txBody>
          <a:bodyPr rtlCol="0">
            <a:noAutofit/>
            <a:scene3d>
              <a:camera prst="isometricOffAxis1Right"/>
              <a:lightRig rig="threePt" dir="t"/>
            </a:scene3d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Сказка - необходимый элемент духовной жизни ребёнка. Входя в мир чудес и волшебства, ребёнок погружается в глубины своей души. Русские народные сказки, вводя детей в круг необыкновенных событий, превращений, происходящих с их героями, выражают глубокие моральные идеи. Они учат доброму отношению к людям, показывают высокие чувства и стремления.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9" descr="http://2.bp.blogspot.com/-2Jt9kCCFlu0/Tzj8xr_J8kI/AAAAAAAAgPQ/3R2c6pRrEJg/s1600/9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6390" name="Рисунок 7" descr="https://img-fotki.yandex.ru/get/4418/4243123.2e/0_87799_9875fe64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636838"/>
            <a:ext cx="27717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8" descr="http://foneyes.ru/img/picture/Jun/14/d5c1a7091b624a78696645a449cdd897/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4538"/>
            <a:ext cx="28765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any\Desktop\ФОТО ДЛЯ ПРОЕКТА\MCK5MRITJypp95Wvf7Q5uoT0efl-lGOjrehkMKHGsMdwdfDl7xbL5vZkjintkpt2w3Ny04_MW3N-FfSRlPEp3nKY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03"/>
            <a:ext cx="3744416" cy="30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ny\Desktop\ФОТО ДЛЯ ПРОЕКТА\WRwVs2SFmy_lguX8rjq0AW4xg8ecDn0Dce9U55mIotbiOetSO7UPlU3iTwZxyDIhSvjKdIECFgGDYyvFO4HT34D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4608511" cy="26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ny\Desktop\ФОТО ДЛЯ ПРОЕКТА\bbVfbV6X6ov1UghbiMZE5KaRn_2mhiSZscBJ-7Q7yQvQQbEmVidlIe7gZPWFV0ILmZOJHYQ5bK6QDFtychzgLNd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538"/>
            <a:ext cx="3459833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http://v.foto.radikal.ru/0705/28/83241615f45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60840" cy="1224136"/>
          </a:xfrm>
        </p:spPr>
        <p:txBody>
          <a:bodyPr rtlCol="0">
            <a:prstTxWarp prst="textDeflat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ЦЕЛЬ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условия для приобщения детей к устному народному творчеству посредством сказок через различные виды деятельности.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http://v.foto.radikal.ru/0705/28/83241615f45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Deflat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ПРЕДПОЛОГАЕМЫЙ  РЕЗУЛЬТАТ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•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получение дополнительных знаний о сказках;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• развитие у детей познавательной активности, творческих способностей, коммуникативных навыков;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• развитие детского художественного творчества.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 descr="http://v.foto.radikal.ru/0705/28/83241615f45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 rtlCol="0">
            <a:prstTxWarp prst="textDeflat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театром.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Разыгрывание русских народных сказок.</a:t>
            </a:r>
          </a:p>
        </p:txBody>
      </p:sp>
      <p:pic>
        <p:nvPicPr>
          <p:cNvPr id="2050" name="Picture 2" descr="C:\Users\Sany\Desktop\ФОТО ДЛЯ ПРОЕКТА\AJAWV5dnVyDanf3OnaSogJBGsc2lzsIbietXXE_TlRc0BFB257Y8y8kjI-6Y0rr39aVQPjx10i1SREna8rRaE9SQ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9" y="2564904"/>
            <a:ext cx="27984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ny\Desktop\ФОТО ДЛЯ ПРОЕКТА\MbQP8ZaNpvTNu2KnXKMwwXyYSGl6lu3rsYQhwpD7VlvADaWyYFWE32DA54gpk20VpfU92c-caYgE4kt7o0J27nY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32" y="2492896"/>
            <a:ext cx="333603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any\Desktop\ФОТО ДЛЯ ПРОЕКТА\3hAsB3ISLRwlhUeslzSjpYK86hWWfsyf6M4YylYAN054kcPzaofZ6zngeHQ9jv-okbMAcW7Lzi5Q9jblkx5vUSz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1128"/>
            <a:ext cx="324036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Содержимое 3" descr="http://2.bp.blogspot.com/-2Jt9kCCFlu0/Tzj8xr_J8kI/AAAAAAAAgPQ/3R2c6pRrEJg/s1600/99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146" name="Picture 2" descr="C:\Users\Sany\Desktop\ФОТО ДЛЯ ПРОЕКТА\awGwTkjnnU1McofOob0gvgFSriqmcSaSUrJsq14XYvfgZ6AlSXmaBkckEGKIy4uQM6t6LOD1qqYGYCURMghCwH2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21" y="552051"/>
            <a:ext cx="3072616" cy="327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ny\Desktop\ФОТО ДЛЯ ПРОЕКТА\A55s2BzX3jA4LDzgcx4ktg20KaEebgDNrZCaHf42YoXeyctjSmotCLXx6uR0hZ8GMXe6_SBFEnXfhEiSAxoUDwl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20862"/>
            <a:ext cx="4320480" cy="204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ny\Desktop\ФОТО ДЛЯ ПРОЕКТА\bnujlvd2wSZbSMlObO37m6BdQskwuLWmzy7vT7ib5BfvGl1tnpenpD54bVbX_6UqnawLHu2z0VswAdQHVBad_Sr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2" y="4077072"/>
            <a:ext cx="3816086" cy="24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0" descr="http://img-fotki.yandex.ru/get/9829/23869276.12b/0_a970c_826b24cd_XL.png"/>
          <p:cNvPicPr>
            <a:picLocks noChangeAspect="1" noChangeArrowheads="1"/>
          </p:cNvPicPr>
          <p:nvPr/>
        </p:nvPicPr>
        <p:blipFill>
          <a:blip r:embed="rId6"/>
          <a:srcRect l="10091" r="13354"/>
          <a:stretch>
            <a:fillRect/>
          </a:stretch>
        </p:blipFill>
        <p:spPr bwMode="auto">
          <a:xfrm>
            <a:off x="6011862" y="319410"/>
            <a:ext cx="31321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http://v.foto.radikal.ru/0705/28/83241615f45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 rtlCol="0">
            <a:prstTxWarp prst="textDeflat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Консультация для родителей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908050"/>
            <a:ext cx="8362950" cy="55451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any\Desktop\ФОТО ДЛЯ ПРОЕКТА\zachem-chitat_-skazk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28803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ny\Desktop\ФОТО ДЛЯ ПРОЕКТА\hello_html_579ed5c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38199"/>
            <a:ext cx="3434646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2" name="Содержимое 3" descr="http://2.bp.blogspot.com/-2Jt9kCCFlu0/Tzj8xr_J8kI/AAAAAAAAgPQ/3R2c6pRrEJg/s1600/99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0726" name="Рисунок 12" descr="https://prikolnye-kartinki.ru/img/picture/Oct/25/e0b9ad6ef559d4f30c3e7131fd047a26/5.jpg"/>
          <p:cNvPicPr>
            <a:picLocks noChangeAspect="1" noChangeArrowheads="1"/>
          </p:cNvPicPr>
          <p:nvPr/>
        </p:nvPicPr>
        <p:blipFill>
          <a:blip r:embed="rId3"/>
          <a:srcRect t="5116"/>
          <a:stretch>
            <a:fillRect/>
          </a:stretch>
        </p:blipFill>
        <p:spPr bwMode="auto">
          <a:xfrm>
            <a:off x="4067943" y="1942943"/>
            <a:ext cx="14017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13" descr="https://ds04.infourok.ru/uploads/ex/135a/0004e1d1-f3043f52/hello_html_m77f46b55.png"/>
          <p:cNvPicPr>
            <a:picLocks noChangeAspect="1" noChangeArrowheads="1"/>
          </p:cNvPicPr>
          <p:nvPr/>
        </p:nvPicPr>
        <p:blipFill>
          <a:blip r:embed="rId4"/>
          <a:srcRect l="11389" t="17191" r="8333" b="5659"/>
          <a:stretch>
            <a:fillRect/>
          </a:stretch>
        </p:blipFill>
        <p:spPr bwMode="auto">
          <a:xfrm>
            <a:off x="7812088" y="5157788"/>
            <a:ext cx="1331912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Sany\Desktop\ФОТО ДЛЯ ПРОЕКТА\4COwOAuIjCwrk--jUhOE6r_4aNFnNFfTGsciJzV6UJPxis9Zl_sU0ZjEOUcKPNwPsOBJoAIXUbd-lV4t-liqsaP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8823"/>
            <a:ext cx="3888432" cy="308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ny\Desktop\ФОТО ДЛЯ ПРОЕКТА\MCXLejIXRVwfTpSQbwRqAC0FbuU0gYwkj6QKoTiTRXMDB30TPJBY0-1o3MLxgNjA1fEfWSh6HKzhdxzazvYLJ7D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261656"/>
            <a:ext cx="3198101" cy="27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ny\Desktop\ФОТО ДЛЯ ПРОЕКТА\EAVcJkboA917c6PYFL7f2wEMlKpdxuqoGG8LME2llbYweRq5cBzio0hY6iSTyaiRKBw9jxKVg-VnuphOFNqoy1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645024"/>
            <a:ext cx="5472607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160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 гостях у сказки</vt:lpstr>
      <vt:lpstr>Презентация PowerPoint</vt:lpstr>
      <vt:lpstr>Презентация PowerPoint</vt:lpstr>
      <vt:lpstr>ЦЕЛЬ ПРОЕКТА </vt:lpstr>
      <vt:lpstr>ПРЕДПОЛОГАЕМЫЙ  РЕЗУЛЬТАТ </vt:lpstr>
      <vt:lpstr>Знакомство с театром. Разыгрывание русских народных сказок.</vt:lpstr>
      <vt:lpstr>Презентация PowerPoint</vt:lpstr>
      <vt:lpstr>Консультация для родителей </vt:lpstr>
      <vt:lpstr>Презентация PowerPoint</vt:lpstr>
      <vt:lpstr>Заключительный этап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сказки</dc:title>
  <dc:creator>Никита</dc:creator>
  <cp:lastModifiedBy>Sany</cp:lastModifiedBy>
  <cp:revision>39</cp:revision>
  <dcterms:created xsi:type="dcterms:W3CDTF">2017-05-01T12:40:17Z</dcterms:created>
  <dcterms:modified xsi:type="dcterms:W3CDTF">2022-05-19T10:57:22Z</dcterms:modified>
</cp:coreProperties>
</file>