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3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DBD86D-7D06-4FCC-B892-376BAE602C1B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D925B-3938-40FE-BE4E-00FDD3412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8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BD0A99-2DDC-44E2-BC1E-F3BEBECEAE0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94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BA4ED-D85C-4EC5-B445-B28B7AD68D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06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5FD977-7770-4696-9008-B8A7E7E907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22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B875A-491E-429A-B64C-88821E2B08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64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89BB5-B27E-451D-A593-0430E82E5B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0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E2870B-FD3C-4670-95F6-88E563AC76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2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4EF5-FDC7-443C-AE7C-3E61366D9061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6A491A-30C8-40BC-9A09-C91044FE5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A8F5-A0E6-4A73-B6EF-2EB1ED82389F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8776-A03D-4D21-8239-1FC0A5BDB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41440-8CED-415F-95F2-4E22863DA82C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EB69-82BE-4E4C-8B7D-FD7A17A17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7BE6-2420-4BAB-8E45-7FE208FA539D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38B4-95DC-4DD3-ACC0-D6B57A3B9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E97D-6A83-4EFA-BBBC-688B392562B8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FB67-3B75-4C05-AAD1-91A17FB09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03692-DF55-4D26-A54D-827D6ABE8359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7C86-A8C9-4278-862F-E079FE826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0E0E7-E5A0-42B8-B5D4-602966962BB5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7D3CD5-F79D-49A2-B280-7E06DA08D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DF625-F6CA-4511-9491-6F91FF591545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0E92-1811-4D0B-B898-755833B59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DB6B-94E3-4CA6-8C7B-F759A16D741E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6D270-CDA8-4745-B390-B8C2E9C14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9761-94ED-4019-81BE-4945CB47B33F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3785-26BF-4276-B998-EA76C0D64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136F-2E41-45A0-B6EB-5688F5950615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67C4-D4C8-41BF-9C4B-36E9679E0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9C5CBBF7-1012-4EE9-B7C9-931648934EF8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28AB09-DC49-417D-9958-D405E7BF5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84" r:id="rId5"/>
    <p:sldLayoutId id="2147483685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502221" y="692696"/>
            <a:ext cx="7921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 dirty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Georgia" pitchFamily="18" charset="0"/>
              </a:rPr>
              <a:t>«Безопасность на дороге»</a:t>
            </a:r>
            <a:endParaRPr lang="ru-RU" sz="4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5123" name="Picture 2" descr="ПДД. Учебное пособие для автошкол. Вождение 2011, DOCX, PDF, MP3 TORRENTS.TJ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4005263"/>
            <a:ext cx="22828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omsk.net/wp-content/uploads/2012/09/dafec5faedf89f476204e34880ef9931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4437063"/>
            <a:ext cx="26289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084168" y="4221088"/>
            <a:ext cx="273685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Georgia" pitchFamily="18" charset="0"/>
              </a:rPr>
              <a:t>Проект  составлен</a:t>
            </a:r>
          </a:p>
          <a:p>
            <a:r>
              <a:rPr lang="ru-RU" dirty="0" smtClean="0">
                <a:latin typeface="Georgia" pitchFamily="18" charset="0"/>
              </a:rPr>
              <a:t>воспитателем</a:t>
            </a:r>
            <a:endParaRPr lang="ru-RU" dirty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Поликарповой Н.В.</a:t>
            </a:r>
            <a:endParaRPr lang="en-US" dirty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  <a:p>
            <a:r>
              <a:rPr lang="ru-RU" sz="1400" dirty="0" smtClean="0">
                <a:latin typeface="Georgia" pitchFamily="18" charset="0"/>
              </a:rPr>
              <a:t>МДОУ  д/с «Тополек»</a:t>
            </a:r>
            <a:endParaRPr lang="en-US" sz="1400" dirty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540644" y="1484784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b="1" dirty="0">
                <a:ea typeface="Calibri" pitchFamily="34" charset="0"/>
                <a:cs typeface="Arial" panose="020B0604020202020204" pitchFamily="34" charset="0"/>
              </a:rPr>
              <a:t>Тема. </a:t>
            </a:r>
            <a:r>
              <a:rPr lang="ru-RU" dirty="0" smtClean="0">
                <a:ea typeface="Calibri" pitchFamily="34" charset="0"/>
                <a:cs typeface="Arial" panose="020B0604020202020204" pitchFamily="34" charset="0"/>
              </a:rPr>
              <a:t>Безопасность на дороге</a:t>
            </a:r>
            <a:endParaRPr lang="ru-RU" dirty="0">
              <a:ea typeface="Calibri" pitchFamily="34" charset="0"/>
              <a:cs typeface="Arial" panose="020B0604020202020204" pitchFamily="34" charset="0"/>
            </a:endParaRPr>
          </a:p>
          <a:p>
            <a:pPr algn="just" eaLnBrk="0" hangingPunct="0"/>
            <a:r>
              <a:rPr lang="ru-RU" b="1" dirty="0">
                <a:ea typeface="Calibri" pitchFamily="34" charset="0"/>
                <a:cs typeface="Arial" panose="020B0604020202020204" pitchFamily="34" charset="0"/>
              </a:rPr>
              <a:t>Вид проекта. </a:t>
            </a:r>
            <a:r>
              <a:rPr lang="ru-RU" dirty="0" smtClean="0">
                <a:ea typeface="Calibri" pitchFamily="34" charset="0"/>
                <a:cs typeface="Arial" panose="020B0604020202020204" pitchFamily="34" charset="0"/>
              </a:rPr>
              <a:t>Творческо-познавательный, игровой</a:t>
            </a:r>
            <a:endParaRPr lang="ru-RU" dirty="0">
              <a:ea typeface="Calibri" pitchFamily="34" charset="0"/>
              <a:cs typeface="Arial" panose="020B0604020202020204" pitchFamily="34" charset="0"/>
            </a:endParaRPr>
          </a:p>
          <a:p>
            <a:pPr algn="just" eaLnBrk="0" hangingPunct="0"/>
            <a:r>
              <a:rPr lang="ru-RU" b="1" dirty="0">
                <a:ea typeface="Calibri" pitchFamily="34" charset="0"/>
                <a:cs typeface="Arial" panose="020B0604020202020204" pitchFamily="34" charset="0"/>
              </a:rPr>
              <a:t>Продолжительность проекта.</a:t>
            </a:r>
            <a:r>
              <a:rPr lang="ru-RU" dirty="0"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a typeface="Calibri" pitchFamily="34" charset="0"/>
                <a:cs typeface="Arial" panose="020B0604020202020204" pitchFamily="34" charset="0"/>
              </a:rPr>
              <a:t>Долгосрочный (6 месяцев)</a:t>
            </a:r>
            <a:endParaRPr lang="ru-RU" dirty="0">
              <a:ea typeface="Calibri" pitchFamily="34" charset="0"/>
              <a:cs typeface="Arial" panose="020B0604020202020204" pitchFamily="34" charset="0"/>
            </a:endParaRPr>
          </a:p>
          <a:p>
            <a:pPr algn="just" eaLnBrk="0" hangingPunct="0"/>
            <a:r>
              <a:rPr lang="ru-RU" b="1" dirty="0" smtClean="0">
                <a:ea typeface="Calibri" pitchFamily="34" charset="0"/>
                <a:cs typeface="Arial" panose="020B0604020202020204" pitchFamily="34" charset="0"/>
              </a:rPr>
              <a:t>Участники проекта. </a:t>
            </a:r>
            <a:r>
              <a:rPr lang="ru-RU" dirty="0" smtClean="0">
                <a:ea typeface="Calibri" pitchFamily="34" charset="0"/>
                <a:cs typeface="Arial" panose="020B0604020202020204" pitchFamily="34" charset="0"/>
              </a:rPr>
              <a:t>Воспитатели, дети второй младшей группы, родители.</a:t>
            </a:r>
          </a:p>
          <a:p>
            <a:r>
              <a:rPr lang="ru-RU" b="1" dirty="0" smtClean="0">
                <a:cs typeface="Arial" panose="020B0604020202020204" pitchFamily="34" charset="0"/>
              </a:rPr>
              <a:t>Цель проекта. </a:t>
            </a:r>
            <a:r>
              <a:rPr lang="ru-RU" dirty="0" smtClean="0">
                <a:cs typeface="Arial" panose="020B0604020202020204" pitchFamily="34" charset="0"/>
              </a:rPr>
              <a:t>Формирование у детей навыков безопасного поведения на улице и дорогах города.</a:t>
            </a:r>
            <a:endParaRPr lang="ru-RU" b="1" dirty="0" smtClean="0">
              <a:cs typeface="Arial" panose="020B0604020202020204" pitchFamily="34" charset="0"/>
            </a:endParaRPr>
          </a:p>
          <a:p>
            <a:r>
              <a:rPr lang="ru-RU" b="1" dirty="0" smtClean="0">
                <a:cs typeface="Arial" panose="020B0604020202020204" pitchFamily="34" charset="0"/>
              </a:rPr>
              <a:t>Задачи проекта.</a:t>
            </a:r>
            <a:endParaRPr lang="ru-RU" dirty="0" smtClean="0">
              <a:cs typeface="Arial" panose="020B0604020202020204" pitchFamily="34" charset="0"/>
            </a:endParaRPr>
          </a:p>
          <a:p>
            <a:r>
              <a:rPr lang="ru-RU" dirty="0">
                <a:cs typeface="Arial" panose="020B0604020202020204" pitchFamily="34" charset="0"/>
              </a:rPr>
              <a:t>1.Расширять представления детей об окружающей дорожной среде и правилах дорожного поведения.</a:t>
            </a:r>
          </a:p>
          <a:p>
            <a:r>
              <a:rPr lang="ru-RU" dirty="0">
                <a:cs typeface="Arial" panose="020B0604020202020204" pitchFamily="34" charset="0"/>
              </a:rPr>
              <a:t>2.Развивать способность практически применять полученные знания в дорожно-транспортной среде.</a:t>
            </a:r>
          </a:p>
          <a:p>
            <a:r>
              <a:rPr lang="ru-RU" dirty="0">
                <a:cs typeface="Arial" panose="020B0604020202020204" pitchFamily="34" charset="0"/>
              </a:rPr>
              <a:t>3.Формировать культуру поведения в условиях дорожного движения.</a:t>
            </a:r>
          </a:p>
          <a:p>
            <a:r>
              <a:rPr lang="ru-RU" dirty="0">
                <a:cs typeface="Arial" panose="020B0604020202020204" pitchFamily="34" charset="0"/>
              </a:rPr>
              <a:t>4.Формировать у детей самооценку, самоконтроль и самоорганизацию в сфере дорожного движения.</a:t>
            </a:r>
          </a:p>
          <a:p>
            <a:r>
              <a:rPr lang="ru-RU" dirty="0">
                <a:cs typeface="Arial" panose="020B0604020202020204" pitchFamily="34" charset="0"/>
              </a:rPr>
              <a:t>5.Развивать творческие способности у детей.</a:t>
            </a:r>
          </a:p>
          <a:p>
            <a:r>
              <a:rPr lang="ru-RU" dirty="0">
                <a:cs typeface="Arial" panose="020B0604020202020204" pitchFamily="34" charset="0"/>
              </a:rPr>
              <a:t>6.Активизировать совместную деятельность родителей и детей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  <a:endParaRPr lang="ru-RU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369218" y="908720"/>
            <a:ext cx="842461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cs typeface="Arial" panose="020B0604020202020204" pitchFamily="34" charset="0"/>
              </a:rPr>
              <a:t>Актуальность. </a:t>
            </a:r>
            <a:r>
              <a:rPr lang="ru-RU" sz="1600" dirty="0">
                <a:cs typeface="Arial" panose="020B0604020202020204" pitchFamily="34" charset="0"/>
              </a:rPr>
              <a:t> </a:t>
            </a:r>
          </a:p>
          <a:p>
            <a:r>
              <a:rPr lang="ru-RU" sz="1600" dirty="0">
                <a:cs typeface="Arial" panose="020B0604020202020204" pitchFamily="34" charset="0"/>
              </a:rPr>
              <a:t>     </a:t>
            </a:r>
            <a:r>
              <a:rPr lang="ru-RU" sz="1600" dirty="0">
                <a:cs typeface="Arial" panose="020B0604020202020204" pitchFamily="34" charset="0"/>
              </a:rPr>
              <a:t>Актуальность проблемы связана с тем, что у детей дошкольного возраста отсутствует та защитная психологическая реакция на дорожную обстановку, которая свойственна взрослым. Их жажда знаний, желание постоянно открывать что-то новое часто ставит детей перед реальными опасностями, в частности, на улицах. Чтобы оградить детей от опасности, надо как можно раньше начать исподволь готовить их со встречей с улицей, городским движением. Приучать обращаться за помощью к старшим, рассчитывая на их отзывчивость. Чем раньше мы познакомим ребенка с правилами дорожного движения, сформируем у него навыки культуры поведения в транспорте, на улице, тем меньше каких-либо происшествий с ним на дороге.</a:t>
            </a:r>
          </a:p>
          <a:p>
            <a:endParaRPr lang="ru-RU" sz="1600" dirty="0" smtClean="0"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ea typeface="Calibri" pitchFamily="34" charset="0"/>
                <a:cs typeface="Arial" panose="020B0604020202020204" pitchFamily="34" charset="0"/>
              </a:rPr>
              <a:t>Предполагаемый результат. </a:t>
            </a:r>
            <a:endParaRPr lang="ru-RU" sz="1600" dirty="0" smtClean="0">
              <a:ea typeface="Calibri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cs typeface="Arial" panose="020B0604020202020204" pitchFamily="34" charset="0"/>
              </a:rPr>
              <a:t>1.Сформированность у детей  в соответствии с возрастом элементарных знаний и представлений по теме «Правила Дорожного Движения»:</a:t>
            </a:r>
          </a:p>
          <a:p>
            <a:r>
              <a:rPr lang="ru-RU" sz="1600" dirty="0">
                <a:cs typeface="Arial" panose="020B0604020202020204" pitchFamily="34" charset="0"/>
              </a:rPr>
              <a:t>2.Сформированность навыков  культуры поведения на улице и в общественном транспорте;</a:t>
            </a:r>
          </a:p>
          <a:p>
            <a:r>
              <a:rPr lang="ru-RU" sz="1600" dirty="0">
                <a:cs typeface="Arial" panose="020B0604020202020204" pitchFamily="34" charset="0"/>
              </a:rPr>
              <a:t>3.Обогащение предметно-развивающей среды по ПДД в группе;</a:t>
            </a:r>
          </a:p>
          <a:p>
            <a:r>
              <a:rPr lang="ru-RU" sz="1600" dirty="0">
                <a:cs typeface="Arial" panose="020B0604020202020204" pitchFamily="34" charset="0"/>
              </a:rPr>
              <a:t>4.Внедрение проектной деятельности в практику работы группы;</a:t>
            </a:r>
          </a:p>
          <a:p>
            <a:r>
              <a:rPr lang="ru-RU" sz="1600" dirty="0">
                <a:cs typeface="Arial" panose="020B0604020202020204" pitchFamily="34" charset="0"/>
              </a:rPr>
              <a:t>5.Повышение заинтересованности родителей в проблеме обучения детей дорожной грамоте, и безопасному поведению на дороге;</a:t>
            </a:r>
          </a:p>
          <a:p>
            <a:r>
              <a:rPr lang="ru-RU" sz="1600" dirty="0">
                <a:cs typeface="Arial" panose="020B0604020202020204" pitchFamily="34" charset="0"/>
              </a:rPr>
              <a:t>6.Активизация совместной деятельности детского сада и семьи в вопросах безопасности.</a:t>
            </a:r>
          </a:p>
          <a:p>
            <a:endParaRPr lang="ru-RU" sz="2000" dirty="0">
              <a:latin typeface="Georgia" pitchFamily="18" charset="0"/>
            </a:endParaRPr>
          </a:p>
          <a:p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539750" y="1065634"/>
            <a:ext cx="81359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latin typeface="+mn-lt"/>
                <a:cs typeface="Times New Roman" pitchFamily="18" charset="0"/>
              </a:rPr>
              <a:t>1 этап – подготовительный.</a:t>
            </a:r>
            <a:endParaRPr lang="en-US" b="1" dirty="0">
              <a:latin typeface="+mn-lt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dirty="0" smtClean="0">
                <a:latin typeface="+mn-lt"/>
                <a:cs typeface="Times New Roman" pitchFamily="18" charset="0"/>
              </a:rPr>
              <a:t>Проведение </a:t>
            </a:r>
            <a:r>
              <a:rPr lang="ru-RU" dirty="0">
                <a:latin typeface="+mn-lt"/>
                <a:cs typeface="Times New Roman" pitchFamily="18" charset="0"/>
              </a:rPr>
              <a:t>анализа методической литературы по проблеме разрабатываемого проекта и возможных условий его реализации в дошкольном образовательном учреждении.</a:t>
            </a:r>
            <a:endParaRPr lang="ru-RU" dirty="0">
              <a:latin typeface="+mn-lt"/>
              <a:cs typeface="Arial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dirty="0">
                <a:latin typeface="+mn-lt"/>
                <a:cs typeface="Times New Roman" pitchFamily="18" charset="0"/>
              </a:rPr>
              <a:t>Изготовление пособий и игр для обучения детей безопасному поведению (обогащение предметно – развивающей среды)</a:t>
            </a:r>
            <a:endParaRPr lang="ru-RU" dirty="0">
              <a:latin typeface="+mn-lt"/>
              <a:cs typeface="Arial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dirty="0">
                <a:latin typeface="+mn-lt"/>
                <a:cs typeface="Times New Roman" pitchFamily="18" charset="0"/>
              </a:rPr>
              <a:t>Профилактические беседы  с родителями  по предупреждению детского </a:t>
            </a:r>
            <a:r>
              <a:rPr lang="ru-RU" dirty="0" smtClean="0">
                <a:latin typeface="+mn-lt"/>
                <a:cs typeface="Times New Roman" pitchFamily="18" charset="0"/>
              </a:rPr>
              <a:t>дорожно-транспортного </a:t>
            </a:r>
            <a:r>
              <a:rPr lang="ru-RU" dirty="0">
                <a:latin typeface="+mn-lt"/>
                <a:cs typeface="Times New Roman" pitchFamily="18" charset="0"/>
              </a:rPr>
              <a:t>травматизма.</a:t>
            </a:r>
            <a:endParaRPr lang="ru-RU" dirty="0">
              <a:latin typeface="+mn-lt"/>
              <a:cs typeface="Arial" pitchFamily="34" charset="0"/>
            </a:endParaRPr>
          </a:p>
        </p:txBody>
      </p:sp>
      <p:pic>
        <p:nvPicPr>
          <p:cNvPr id="7" name="Рисунок 6" descr="C:\Users\user\Desktop\Camera\20190329_0706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38525"/>
            <a:ext cx="4896544" cy="3295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07504" y="4605822"/>
            <a:ext cx="90364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>
                <a:cs typeface="Arial" panose="020B0604020202020204" pitchFamily="34" charset="0"/>
              </a:rPr>
              <a:t>Содержание деятельности.</a:t>
            </a:r>
            <a:endParaRPr lang="ru-RU" sz="1400" dirty="0">
              <a:cs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1600" dirty="0">
                <a:cs typeface="Arial" panose="020B0604020202020204" pitchFamily="34" charset="0"/>
              </a:rPr>
              <a:t>Рассматривание плакатов по безопасности дорожного движения с детьми.</a:t>
            </a:r>
            <a:endParaRPr lang="ru-RU" sz="1400" dirty="0">
              <a:cs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1600" dirty="0">
                <a:cs typeface="Arial" panose="020B0604020202020204" pitchFamily="34" charset="0"/>
              </a:rPr>
              <a:t>Чтение произведений, рассматривание иллюстраций к ним: </a:t>
            </a:r>
            <a:r>
              <a:rPr lang="ru-RU" sz="1600" dirty="0" smtClean="0">
                <a:cs typeface="Arial" panose="020B0604020202020204" pitchFamily="34" charset="0"/>
              </a:rPr>
              <a:t>Михалков С.В. </a:t>
            </a:r>
            <a:r>
              <a:rPr lang="ru-RU" sz="1600" dirty="0" smtClean="0">
                <a:cs typeface="Arial" panose="020B0604020202020204" pitchFamily="34" charset="0"/>
              </a:rPr>
              <a:t>«Дядя Степа постовой»; Маршак С.Я. «Мяч»; «На пути ребят – дорога»; Кончаловский Н. «Самокат».</a:t>
            </a:r>
          </a:p>
          <a:p>
            <a:pPr eaLnBrk="0" hangingPunct="0">
              <a:buFontTx/>
              <a:buChar char="•"/>
            </a:pPr>
            <a:r>
              <a:rPr lang="ru-RU" sz="1600" dirty="0" smtClean="0">
                <a:cs typeface="Arial" panose="020B0604020202020204" pitchFamily="34" charset="0"/>
              </a:rPr>
              <a:t>Проведение </a:t>
            </a:r>
            <a:r>
              <a:rPr lang="ru-RU" sz="1600" dirty="0">
                <a:cs typeface="Arial" panose="020B0604020202020204" pitchFamily="34" charset="0"/>
              </a:rPr>
              <a:t>занятий по ПДД.</a:t>
            </a:r>
            <a:endParaRPr lang="ru-RU" sz="1400" dirty="0">
              <a:cs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1600" dirty="0">
                <a:cs typeface="Arial" panose="020B0604020202020204" pitchFamily="34" charset="0"/>
              </a:rPr>
              <a:t>Проведение подвижных и дидактических игр.</a:t>
            </a:r>
            <a:endParaRPr lang="ru-RU" sz="1400" dirty="0">
              <a:cs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1600" dirty="0">
                <a:cs typeface="Arial" panose="020B0604020202020204" pitchFamily="34" charset="0"/>
              </a:rPr>
              <a:t>Решение игровых и проблемных ситуаций,.</a:t>
            </a:r>
            <a:endParaRPr lang="ru-RU" sz="1400" dirty="0">
              <a:cs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1600" dirty="0">
                <a:cs typeface="Arial" panose="020B0604020202020204" pitchFamily="34" charset="0"/>
              </a:rPr>
              <a:t>Консультация для родителей на тему </a:t>
            </a:r>
            <a:r>
              <a:rPr lang="ru-RU" sz="1600" dirty="0" smtClean="0">
                <a:ea typeface="Calibri" pitchFamily="34" charset="0"/>
                <a:cs typeface="Arial" panose="020B0604020202020204" pitchFamily="34" charset="0"/>
              </a:rPr>
              <a:t>«Правила дорожного движения»</a:t>
            </a:r>
            <a:r>
              <a:rPr lang="ru-RU" sz="1600" dirty="0" smtClean="0">
                <a:cs typeface="Arial" panose="020B0604020202020204" pitchFamily="34" charset="0"/>
              </a:rPr>
              <a:t>.</a:t>
            </a: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4536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cs typeface="Arial" panose="020B0604020202020204" pitchFamily="34" charset="0"/>
              </a:rPr>
              <a:t>2 этап – основной.</a:t>
            </a:r>
            <a:endParaRPr lang="ru-RU" sz="1600" dirty="0"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cs typeface="Arial" panose="020B0604020202020204" pitchFamily="34" charset="0"/>
              </a:rPr>
              <a:t>Цель.</a:t>
            </a:r>
            <a:endParaRPr lang="ru-RU" sz="1600" dirty="0"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cs typeface="Arial" panose="020B0604020202020204" pitchFamily="34" charset="0"/>
              </a:rPr>
              <a:t>Систематизация знаний детей и их родителей по ПДД,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cs typeface="Arial" panose="020B0604020202020204" pitchFamily="34" charset="0"/>
              </a:rPr>
              <a:t>Закрепление с детьми правил дорожного движения через художественное слово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cs typeface="Arial" panose="020B0604020202020204" pitchFamily="34" charset="0"/>
              </a:rPr>
              <a:t>Закрепление детьми и родителями знаний ПДД,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cs typeface="Arial" panose="020B0604020202020204" pitchFamily="34" charset="0"/>
              </a:rPr>
              <a:t>Воспитание у детей интереса к изучению правил дорожного движения, развитие творческих способностей, закрепление знаний ПДД.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71124" y="1205630"/>
            <a:ext cx="347436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251520" y="1258633"/>
            <a:ext cx="871296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cs typeface="Arial" panose="020B0604020202020204" pitchFamily="34" charset="0"/>
              </a:rPr>
              <a:t>3 этап – заключительный.</a:t>
            </a:r>
            <a:endParaRPr lang="ru-RU" dirty="0"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cs typeface="Arial" panose="020B0604020202020204" pitchFamily="34" charset="0"/>
              </a:rPr>
              <a:t>Итоги </a:t>
            </a:r>
            <a:r>
              <a:rPr lang="ru-RU" b="1" dirty="0" smtClean="0">
                <a:cs typeface="Arial" panose="020B0604020202020204" pitchFamily="34" charset="0"/>
              </a:rPr>
              <a:t>проекта.</a:t>
            </a:r>
            <a:endParaRPr lang="ru-RU" dirty="0" smtClean="0">
              <a:cs typeface="Arial" panose="020B0604020202020204" pitchFamily="34" charset="0"/>
            </a:endParaRPr>
          </a:p>
          <a:p>
            <a:pPr eaLnBrk="0" hangingPunct="0"/>
            <a:r>
              <a:rPr lang="ru-RU" dirty="0" smtClean="0">
                <a:cs typeface="Arial" panose="020B0604020202020204" pitchFamily="34" charset="0"/>
              </a:rPr>
              <a:t>- Дети </a:t>
            </a:r>
            <a:r>
              <a:rPr lang="ru-RU" dirty="0" smtClean="0">
                <a:cs typeface="Arial" panose="020B0604020202020204" pitchFamily="34" charset="0"/>
              </a:rPr>
              <a:t>познакомились со значением слов автодорога, шоссе, проезжая часть, тротуар, обочина, пешеходная дорожка, пешеход, пассажир, </a:t>
            </a:r>
            <a:r>
              <a:rPr lang="ru-RU" dirty="0" smtClean="0">
                <a:cs typeface="Arial" panose="020B0604020202020204" pitchFamily="34" charset="0"/>
              </a:rPr>
              <a:t>мостовая, светофор, </a:t>
            </a:r>
            <a:r>
              <a:rPr lang="ru-RU" dirty="0" smtClean="0">
                <a:cs typeface="Arial" panose="020B0604020202020204" pitchFamily="34" charset="0"/>
              </a:rPr>
              <a:t>регулировщик.</a:t>
            </a:r>
          </a:p>
          <a:p>
            <a:pPr eaLnBrk="0" hangingPunct="0"/>
            <a:r>
              <a:rPr lang="ru-RU" dirty="0" smtClean="0">
                <a:cs typeface="Arial" panose="020B0604020202020204" pitchFamily="34" charset="0"/>
              </a:rPr>
              <a:t>- Познакомили детей с названиями </a:t>
            </a:r>
            <a:r>
              <a:rPr lang="ru-RU" dirty="0" smtClean="0">
                <a:cs typeface="Arial" panose="020B0604020202020204" pitchFamily="34" charset="0"/>
              </a:rPr>
              <a:t>различного вида транспорта, </a:t>
            </a:r>
            <a:r>
              <a:rPr lang="ru-RU" dirty="0" smtClean="0">
                <a:cs typeface="Arial" panose="020B0604020202020204" pitchFamily="34" charset="0"/>
              </a:rPr>
              <a:t>дорожных знаков, рассказали </a:t>
            </a:r>
            <a:r>
              <a:rPr lang="ru-RU" dirty="0" smtClean="0">
                <a:cs typeface="Arial" panose="020B0604020202020204" pitchFamily="34" charset="0"/>
              </a:rPr>
              <a:t>о движении транспорта, о правилах безопасного дорожного движения в качестве пешехода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cs typeface="Arial" panose="020B0604020202020204" pitchFamily="34" charset="0"/>
              </a:rPr>
              <a:t>- Картотека </a:t>
            </a:r>
            <a:r>
              <a:rPr lang="ru-RU" dirty="0">
                <a:cs typeface="Arial" panose="020B0604020202020204" pitchFamily="34" charset="0"/>
              </a:rPr>
              <a:t>подвижных игр по ПДД.</a:t>
            </a:r>
          </a:p>
          <a:p>
            <a:r>
              <a:rPr lang="ru-RU" dirty="0" smtClean="0">
                <a:cs typeface="Arial" panose="020B0604020202020204" pitchFamily="34" charset="0"/>
              </a:rPr>
              <a:t>- Пополнение </a:t>
            </a:r>
            <a:r>
              <a:rPr lang="ru-RU" dirty="0">
                <a:cs typeface="Arial" panose="020B0604020202020204" pitchFamily="34" charset="0"/>
              </a:rPr>
              <a:t>центра безопасности дорожного движения.</a:t>
            </a:r>
          </a:p>
          <a:p>
            <a:r>
              <a:rPr lang="ru-RU" dirty="0" smtClean="0">
                <a:cs typeface="Arial" panose="020B0604020202020204" pitchFamily="34" charset="0"/>
              </a:rPr>
              <a:t>- Изготовление </a:t>
            </a:r>
            <a:r>
              <a:rPr lang="ru-RU" dirty="0">
                <a:cs typeface="Arial" panose="020B0604020202020204" pitchFamily="34" charset="0"/>
              </a:rPr>
              <a:t>дидактической игры «Дорожные знаки».</a:t>
            </a:r>
          </a:p>
          <a:p>
            <a:pPr eaLnBrk="0" hangingPunct="0"/>
            <a:endParaRPr lang="ru-RU" dirty="0" smtClean="0">
              <a:cs typeface="Arial" panose="020B0604020202020204" pitchFamily="34" charset="0"/>
            </a:endParaRPr>
          </a:p>
          <a:p>
            <a:pPr algn="just" eaLnBrk="0" hangingPunct="0"/>
            <a:endParaRPr lang="ru-RU" sz="3200" dirty="0">
              <a:cs typeface="Arial" pitchFamily="34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725144"/>
            <a:ext cx="5256584" cy="193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321</TotalTime>
  <Words>576</Words>
  <Application>Microsoft Office PowerPoint</Application>
  <PresentationFormat>Экран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54</cp:revision>
  <dcterms:created xsi:type="dcterms:W3CDTF">2014-09-09T00:21:58Z</dcterms:created>
  <dcterms:modified xsi:type="dcterms:W3CDTF">2019-06-12T08:25:35Z</dcterms:modified>
</cp:coreProperties>
</file>