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4" r:id="rId4"/>
    <p:sldId id="266" r:id="rId5"/>
    <p:sldId id="276" r:id="rId6"/>
    <p:sldId id="277" r:id="rId7"/>
    <p:sldId id="261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78BCDE"/>
    <a:srgbClr val="54A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81" d="100"/>
          <a:sy n="81" d="100"/>
        </p:scale>
        <p:origin x="1512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7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220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743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6715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81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97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22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0584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0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460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4ABD6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4288D-7791-4FD3-A6D2-F2C3E4451A73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D8D24-2295-459A-80B3-9FA5B6F0D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99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t="5501" r="5378" b="-2500"/>
          <a:stretch/>
        </p:blipFill>
        <p:spPr bwMode="auto">
          <a:xfrm>
            <a:off x="361916" y="377280"/>
            <a:ext cx="8782084" cy="66521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6" name="Прямоугольник с двумя вырезанными противолежащими углами 5"/>
          <p:cNvSpPr/>
          <p:nvPr/>
        </p:nvSpPr>
        <p:spPr>
          <a:xfrm>
            <a:off x="361916" y="377280"/>
            <a:ext cx="8782084" cy="6480720"/>
          </a:xfrm>
          <a:prstGeom prst="snip2DiagRect">
            <a:avLst/>
          </a:prstGeom>
          <a:solidFill>
            <a:schemeClr val="bg1">
              <a:lumMod val="75000"/>
              <a:alpha val="2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5746" y="548680"/>
            <a:ext cx="6633547" cy="258532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проекта</a:t>
            </a:r>
          </a:p>
          <a:p>
            <a:pPr algn="ctr"/>
            <a:r>
              <a:rPr lang="ru-RU" sz="5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«Зимующие птицы»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00166" y="5643578"/>
            <a:ext cx="6754463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Подготовила воспитатель </a:t>
            </a:r>
          </a:p>
          <a:p>
            <a:pPr algn="ctr"/>
            <a:r>
              <a:rPr lang="ru-RU" sz="2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МДОУ д/с «Тополек» Поликарпова Н.В.</a:t>
            </a:r>
          </a:p>
        </p:txBody>
      </p:sp>
    </p:spTree>
    <p:extLst>
      <p:ext uri="{BB962C8B-B14F-4D97-AF65-F5344CB8AC3E}">
        <p14:creationId xmlns:p14="http://schemas.microsoft.com/office/powerpoint/2010/main" val="2712121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808903" y="260648"/>
            <a:ext cx="552619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Зимующие птицы</a:t>
            </a:r>
          </a:p>
        </p:txBody>
      </p:sp>
      <p:pic>
        <p:nvPicPr>
          <p:cNvPr id="3074" name="Picture 2" descr="http://grib-oxota.ru/wp-content/uploads/2013/04/s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21" y="1700808"/>
            <a:ext cx="3743689" cy="30140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211960" y="1700808"/>
            <a:ext cx="4535070" cy="467820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ru-RU" sz="2000" b="1" dirty="0"/>
              <a:t>Актуальность:</a:t>
            </a:r>
            <a:r>
              <a:rPr lang="ru-RU" sz="2000" dirty="0"/>
              <a:t> воспитывать интерес у детей к птицам, желание узнавать новые факты их жизни, заботиться о них, радоваться от осознания того, что делясь крохами, можно спасти птиц зимой от гибели. Дать детям элементарные знания о том, чем кормить птиц зимой.</a:t>
            </a:r>
          </a:p>
          <a:p>
            <a:endParaRPr lang="ru-RU" sz="2000" dirty="0"/>
          </a:p>
          <a:p>
            <a:r>
              <a:rPr lang="ru-RU" sz="2000" b="1" dirty="0"/>
              <a:t>Цель:</a:t>
            </a:r>
            <a:r>
              <a:rPr lang="ru-RU" sz="2000" dirty="0"/>
              <a:t> расширять и обобщать представления детей о зимующих птицах через организацию познавательной и продуктивной деятельности.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78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>
            <a:extLst>
              <a:ext uri="{FF2B5EF4-FFF2-40B4-BE49-F238E27FC236}">
                <a16:creationId xmlns:a16="http://schemas.microsoft.com/office/drawing/2014/main" id="{8E937A54-BAC9-483B-A861-B516012FCC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379" y="3564296"/>
            <a:ext cx="4025421" cy="3019066"/>
          </a:xfr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A1941AB-4362-4C63-9A96-A5146ED62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104456" cy="30783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C2A5239-31BE-4B3C-A167-69DC410E1E70}"/>
              </a:ext>
            </a:extLst>
          </p:cNvPr>
          <p:cNvSpPr txBox="1"/>
          <p:nvPr/>
        </p:nvSpPr>
        <p:spPr>
          <a:xfrm>
            <a:off x="971600" y="5073829"/>
            <a:ext cx="3171317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</a:rPr>
              <a:t>Рисование: </a:t>
            </a:r>
          </a:p>
          <a:p>
            <a:r>
              <a:rPr lang="ru-RU" sz="2800" b="1" dirty="0">
                <a:solidFill>
                  <a:srgbClr val="008000"/>
                </a:solidFill>
              </a:rPr>
              <a:t>«Красивая птичка»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F697ED-2A21-41A6-8BC4-E6037A0E6DFF}"/>
              </a:ext>
            </a:extLst>
          </p:cNvPr>
          <p:cNvSpPr txBox="1"/>
          <p:nvPr/>
        </p:nvSpPr>
        <p:spPr>
          <a:xfrm>
            <a:off x="4813779" y="1709192"/>
            <a:ext cx="3247877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</a:rPr>
              <a:t>Рисование: </a:t>
            </a:r>
          </a:p>
          <a:p>
            <a:r>
              <a:rPr lang="ru-RU" sz="2800" b="1" dirty="0">
                <a:solidFill>
                  <a:srgbClr val="008000"/>
                </a:solidFill>
              </a:rPr>
              <a:t>«Снегири на ветке»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F8E98FCE-2F99-46D9-8746-AB322CF89C17}"/>
              </a:ext>
            </a:extLst>
          </p:cNvPr>
          <p:cNvSpPr/>
          <p:nvPr/>
        </p:nvSpPr>
        <p:spPr>
          <a:xfrm>
            <a:off x="3203848" y="188640"/>
            <a:ext cx="2585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203848" y="188640"/>
            <a:ext cx="2585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2B2271A-3556-4A85-91B9-77FD9D3FC4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23946"/>
            <a:ext cx="4187957" cy="314096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A28C43-2E53-40A7-BEDD-3802B5FC48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4187957" cy="31409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0643AE8-4173-4975-8446-A42CE101A211}"/>
              </a:ext>
            </a:extLst>
          </p:cNvPr>
          <p:cNvSpPr txBox="1"/>
          <p:nvPr/>
        </p:nvSpPr>
        <p:spPr>
          <a:xfrm>
            <a:off x="4661379" y="1556792"/>
            <a:ext cx="3180166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</a:rPr>
              <a:t>Лепка: </a:t>
            </a:r>
          </a:p>
          <a:p>
            <a:r>
              <a:rPr lang="ru-RU" sz="2800" b="1" dirty="0">
                <a:solidFill>
                  <a:srgbClr val="008000"/>
                </a:solidFill>
              </a:rPr>
              <a:t>«Рябина для птиц»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978BB6-F0B7-4F56-A5F8-554A9A2CABFA}"/>
              </a:ext>
            </a:extLst>
          </p:cNvPr>
          <p:cNvSpPr txBox="1"/>
          <p:nvPr/>
        </p:nvSpPr>
        <p:spPr>
          <a:xfrm>
            <a:off x="525392" y="4725144"/>
            <a:ext cx="354462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8000"/>
                </a:solidFill>
              </a:rPr>
              <a:t>Аппликация: </a:t>
            </a:r>
          </a:p>
          <a:p>
            <a:r>
              <a:rPr lang="ru-RU" sz="2800" b="1" dirty="0">
                <a:solidFill>
                  <a:srgbClr val="008000"/>
                </a:solidFill>
              </a:rPr>
              <a:t>«Прилетайте в гости»</a:t>
            </a:r>
          </a:p>
        </p:txBody>
      </p:sp>
    </p:spTree>
    <p:extLst>
      <p:ext uri="{BB962C8B-B14F-4D97-AF65-F5344CB8AC3E}">
        <p14:creationId xmlns:p14="http://schemas.microsoft.com/office/powerpoint/2010/main" val="238882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B5C6E17-6E51-4DC4-8499-BD621B0EDC64}"/>
              </a:ext>
            </a:extLst>
          </p:cNvPr>
          <p:cNvSpPr/>
          <p:nvPr/>
        </p:nvSpPr>
        <p:spPr>
          <a:xfrm>
            <a:off x="3285955" y="188640"/>
            <a:ext cx="24217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Беседы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8F8A2AA-0468-495B-93F5-1F9B112D4471}"/>
              </a:ext>
            </a:extLst>
          </p:cNvPr>
          <p:cNvSpPr/>
          <p:nvPr/>
        </p:nvSpPr>
        <p:spPr>
          <a:xfrm>
            <a:off x="179512" y="1099418"/>
            <a:ext cx="83552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 algn="ctr">
              <a:buAutoNum type="arabicPeriod"/>
            </a:pPr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«Как дети и родители </a:t>
            </a:r>
          </a:p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заботятся о птицах зимой»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41BFB13-93F9-4A1D-BD29-F9940914D30F}"/>
              </a:ext>
            </a:extLst>
          </p:cNvPr>
          <p:cNvSpPr/>
          <p:nvPr/>
        </p:nvSpPr>
        <p:spPr>
          <a:xfrm>
            <a:off x="395536" y="3009435"/>
            <a:ext cx="377991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«Как </a:t>
            </a:r>
          </a:p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зимуют птицы»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2087DB-0775-481F-85D9-BB193AE666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610501"/>
            <a:ext cx="5040560" cy="378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FCEB33E7-B283-449E-AEFD-E3B4D943E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F5FF75F-6D17-4F99-ABC7-7A5E68386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7468" y="430639"/>
            <a:ext cx="52690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Продукт проекта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elayfoto.ru/wp-content/uploads/2012/11/%D0%B7%D0%B8%D0%BC%D0%B0-2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82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851618" y="4929198"/>
            <a:ext cx="729238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5158838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141</Words>
  <Application>Microsoft Office PowerPoint</Application>
  <PresentationFormat>Экран (4:3)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 проекта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Sergei</dc:creator>
  <cp:lastModifiedBy>Admin</cp:lastModifiedBy>
  <cp:revision>60</cp:revision>
  <dcterms:created xsi:type="dcterms:W3CDTF">2013-11-30T07:31:00Z</dcterms:created>
  <dcterms:modified xsi:type="dcterms:W3CDTF">2023-02-07T11:09:03Z</dcterms:modified>
</cp:coreProperties>
</file>