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4" r:id="rId7"/>
    <p:sldId id="263" r:id="rId8"/>
    <p:sldId id="268" r:id="rId9"/>
    <p:sldId id="266" r:id="rId10"/>
    <p:sldId id="265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800000"/>
    <a:srgbClr val="780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250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494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5926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106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696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576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0613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5203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250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883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938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B368-0C35-42E0-A25B-0EC275072B6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C4A1-983C-4A19-9F98-D65EA74E7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0720" y="430198"/>
            <a:ext cx="9324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>
              <a:ln w="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79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227" y="565696"/>
            <a:ext cx="90893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3200" b="1" i="1" dirty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детский сад «Тополек»</a:t>
            </a:r>
          </a:p>
          <a:p>
            <a:pPr algn="ctr"/>
            <a:endParaRPr lang="ru-RU" sz="3200" b="1" i="1" dirty="0">
              <a:ln w="9525"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4055" y="39226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07553" y="2332903"/>
            <a:ext cx="7572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54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Презентация проекта</a:t>
            </a:r>
            <a:endParaRPr lang="ru-RU" sz="3600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27" y="3601768"/>
            <a:ext cx="7461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«Правила дорожные – детям знать положено».</a:t>
            </a:r>
          </a:p>
          <a:p>
            <a:pPr algn="ctr"/>
            <a:endParaRPr lang="ru-RU" sz="2800" dirty="0">
              <a:ln>
                <a:solidFill>
                  <a:schemeClr val="accent2">
                    <a:lumMod val="75000"/>
                  </a:schemeClr>
                </a:solidFill>
              </a:ln>
              <a:latin typeface="Georgia" panose="02040502050405020303" pitchFamily="18" charset="0"/>
            </a:endParaRPr>
          </a:p>
          <a:p>
            <a:pPr algn="ctr"/>
            <a:r>
              <a:rPr lang="ru-RU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Georgia" panose="02040502050405020303" pitchFamily="18" charset="0"/>
              </a:rPr>
              <a:t>Поликарпова Н.В.</a:t>
            </a:r>
          </a:p>
          <a:p>
            <a:pPr algn="ctr"/>
            <a:endParaRPr lang="ru-RU" sz="2800" dirty="0">
              <a:ln>
                <a:solidFill>
                  <a:schemeClr val="accent2">
                    <a:lumMod val="75000"/>
                  </a:schemeClr>
                </a:solidFill>
              </a:ln>
              <a:latin typeface="Georgia" panose="02040502050405020303" pitchFamily="18" charset="0"/>
            </a:endParaRPr>
          </a:p>
          <a:p>
            <a:pPr algn="ctr"/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Georgia" panose="02040502050405020303" pitchFamily="18" charset="0"/>
              </a:rPr>
              <a:t>Мышкин 2022 г.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277" y="3453780"/>
            <a:ext cx="1843002" cy="31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0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0" y="0"/>
            <a:ext cx="9906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387" y="242869"/>
            <a:ext cx="2277836" cy="3476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6187" y="3719599"/>
            <a:ext cx="583036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Всем дорог желаем ровных,</a:t>
            </a:r>
          </a:p>
          <a:p>
            <a:pPr marL="4572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Пусть горит зеленый свет,</a:t>
            </a:r>
          </a:p>
          <a:p>
            <a:pPr marL="4572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И успехов Вам огромных,</a:t>
            </a:r>
          </a:p>
          <a:p>
            <a:pPr marL="4572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И здоровья на сто лет!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557" y="688234"/>
            <a:ext cx="774063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>
                <a:ln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r>
              <a:rPr lang="ru-R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</a:t>
            </a:r>
            <a:r>
              <a:rPr lang="ru-RU" sz="4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ВНИМАНИЕ!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rgbClr val="FFFF00"/>
                </a:solidFill>
                <a:latin typeface="Georgia" panose="02040502050405020303" pitchFamily="18" charset="0"/>
              </a:rPr>
              <a:t>     </a:t>
            </a:r>
            <a:endParaRPr lang="ru-RU" sz="44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87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284" y="247306"/>
            <a:ext cx="8587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Monotype Corsiva" panose="03010101010201010101" pitchFamily="66" charset="0"/>
              </a:rPr>
              <a:t>Цели: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формирование навыков безопасного поведения детей на дорогах. Создание условий для усвоения и закрепления знаний детей и их родителей правил дорожного движения.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076" y="1570745"/>
            <a:ext cx="913784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50"/>
              </a:spcBef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ru-RU" sz="4400" b="1" i="1" dirty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66"/>
                </a:solidFill>
                <a:latin typeface="Monotype Corsiva" panose="03010101010201010101" pitchFamily="66" charset="0"/>
              </a:rPr>
              <a:t>  Задачи: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обобщение и расширение знаний детей о правилах безопасного  поведения на улице;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с помощью разнообразных методов и приемов оптимизация работы с родителями детей среднего дошкольного возраста по изучению и закреплению знаний о правилах дорожного движения;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формирование сознательного отношения к соблюдению правил поведения вблизи проезжей части дороги;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укрепление и развитие материально-технической базы для работы по данному направлению;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Формировать у детей самооценку, самоконтроль и самоорганизацию в сфере дорожного движения.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Уточнить и закрепить знания о различных видах транспорта.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Развивать творческие способности у детей.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Активизировать совместную деятельность родителей и детей.</a:t>
            </a:r>
          </a:p>
          <a:p>
            <a:pPr>
              <a:defRPr/>
            </a:pPr>
            <a:endParaRPr lang="ru-RU" sz="4400" b="1" i="1" dirty="0">
              <a:ln w="6350">
                <a:solidFill>
                  <a:schemeClr val="accent2">
                    <a:lumMod val="75000"/>
                  </a:schemeClr>
                </a:solidFill>
              </a:ln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45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3" descr="C:\Users\Валюша\Desktop\по пдд\чистые шаблоны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1320" y="266029"/>
            <a:ext cx="9308144" cy="1066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Причины детского дорожно-</a:t>
            </a:r>
            <a:br>
              <a:rPr lang="ru-RU" alt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alt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          транспортного травматизма: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175013" y="1232454"/>
            <a:ext cx="6334522" cy="292756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дороги в неположенном месте.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проезжей части и возле нее.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Катание на велосипеде, роликах, других самокатных средствах по проезжей части дороги.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Невнимание к сигналам светофора.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Неправильный выбор места перехода дороги при высадке из транспорта. Обход транспорта спереди или сзади.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Незнание правил перехода перекрестка.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Бегство от опасности в потоке движущегося транспорта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4717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8325" y="331304"/>
            <a:ext cx="2745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Georgia" panose="02040502050405020303" pitchFamily="18" charset="0"/>
              </a:rPr>
              <a:t>Уголок ПДД:</a:t>
            </a:r>
            <a:endParaRPr lang="ru-RU" sz="28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505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8159" y="1065028"/>
            <a:ext cx="4953000" cy="4457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Макет;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Дидактические игры;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Художественная литература;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Альбомы, иллюстрации по ПДД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Дорожные знаки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Georgia" panose="02040502050405020303" pitchFamily="18" charset="0"/>
              </a:rPr>
              <a:t>И многое другое.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463" y="3639733"/>
            <a:ext cx="1783067" cy="3090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1166EA-018D-413D-948A-F9B77D540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4" y="1329308"/>
            <a:ext cx="3149538" cy="41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2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51187" y="304509"/>
            <a:ext cx="6958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Monotype Corsiva" panose="03010101010201010101" pitchFamily="66" charset="0"/>
              </a:rPr>
              <a:t>Читали рассказы, стихи и загадки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27311D-DFF4-488B-953A-B8ACA2549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74" y="1486643"/>
            <a:ext cx="6571538" cy="419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0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Валюша\Desktop\по пдд\чистые шаблон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7332" y="344649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800" b="1" i="1">
                <a:solidFill>
                  <a:srgbClr val="FF0066"/>
                </a:solidFill>
                <a:latin typeface="Monotype Corsiva" panose="03010101010201010101" pitchFamily="66" charset="0"/>
              </a:defRPr>
            </a:lvl1pPr>
          </a:lstStyle>
          <a:p>
            <a:r>
              <a:rPr lang="ru-RU" dirty="0"/>
              <a:t>Занятия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054DC2-CABC-437D-9F20-7DD612E02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1" y="1166738"/>
            <a:ext cx="3258845" cy="24441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5EB6AE-0F6E-4EEC-81B4-8D4E1FC1D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19" y="2263229"/>
            <a:ext cx="3773750" cy="2830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ED427A-DEC6-4C94-9157-9EFC54503670}"/>
              </a:ext>
            </a:extLst>
          </p:cNvPr>
          <p:cNvSpPr txBox="1"/>
          <p:nvPr/>
        </p:nvSpPr>
        <p:spPr>
          <a:xfrm>
            <a:off x="4624527" y="1321840"/>
            <a:ext cx="392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Рисование: «Светофор»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2E365-2596-4A50-948D-2B2B391105F4}"/>
              </a:ext>
            </a:extLst>
          </p:cNvPr>
          <p:cNvSpPr txBox="1"/>
          <p:nvPr/>
        </p:nvSpPr>
        <p:spPr>
          <a:xfrm>
            <a:off x="1144558" y="3903259"/>
            <a:ext cx="3915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Аппликация: </a:t>
            </a:r>
          </a:p>
          <a:p>
            <a:pPr algn="ctr"/>
            <a:r>
              <a:rPr lang="ru-RU" sz="2800" b="1" dirty="0"/>
              <a:t>«Пешеходный переход:</a:t>
            </a:r>
          </a:p>
        </p:txBody>
      </p:sp>
    </p:spTree>
    <p:extLst>
      <p:ext uri="{BB962C8B-B14F-4D97-AF65-F5344CB8AC3E}">
        <p14:creationId xmlns:p14="http://schemas.microsoft.com/office/powerpoint/2010/main" val="492513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13"/>
            <a:ext cx="9906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69804" y="219149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rgbClr val="FF0066"/>
                </a:solidFill>
                <a:latin typeface="Monotype Corsiva" panose="03010101010201010101" pitchFamily="66" charset="0"/>
              </a:rPr>
              <a:t>Занятия</a:t>
            </a:r>
            <a:endParaRPr lang="ru-RU" sz="4400" b="1" i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9F928-D325-4F6C-8C53-9D1AC577B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2" y="1050146"/>
            <a:ext cx="3862526" cy="28968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71F942-625C-42D5-8BC0-35EAD01BC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45" y="3429000"/>
            <a:ext cx="3862527" cy="2896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4A80C9-E96A-4D1C-BB3A-C7548A649549}"/>
              </a:ext>
            </a:extLst>
          </p:cNvPr>
          <p:cNvSpPr txBox="1"/>
          <p:nvPr/>
        </p:nvSpPr>
        <p:spPr>
          <a:xfrm>
            <a:off x="4605800" y="1400205"/>
            <a:ext cx="504445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Разукрашивание: </a:t>
            </a:r>
          </a:p>
          <a:p>
            <a:r>
              <a:rPr lang="ru-RU" sz="2800" b="1" dirty="0"/>
              <a:t>«Знак – пешеходный переход»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3650A-C2FA-43CA-9BE6-CE0963B4C240}"/>
              </a:ext>
            </a:extLst>
          </p:cNvPr>
          <p:cNvSpPr txBox="1"/>
          <p:nvPr/>
        </p:nvSpPr>
        <p:spPr>
          <a:xfrm>
            <a:off x="942479" y="4738306"/>
            <a:ext cx="401052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Рисование: </a:t>
            </a:r>
          </a:p>
          <a:p>
            <a:r>
              <a:rPr lang="ru-RU" sz="2800" b="1" dirty="0"/>
              <a:t>«Пешеходный переход»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27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7458" y="490828"/>
            <a:ext cx="409108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FF0066"/>
                </a:solidFill>
                <a:latin typeface="Monotype Corsiva" panose="03010101010201010101" pitchFamily="66" charset="0"/>
              </a:rPr>
              <a:t>Беседы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EB675C-93F7-4A42-825A-A6830A387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5" y="490828"/>
            <a:ext cx="2989740" cy="39863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AF9015-16CB-4BFF-BCB4-B88904DE8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55" y="2872868"/>
            <a:ext cx="4583387" cy="34375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608592-BF37-4629-9D63-F3BC74F4A97A}"/>
              </a:ext>
            </a:extLst>
          </p:cNvPr>
          <p:cNvSpPr txBox="1"/>
          <p:nvPr/>
        </p:nvSpPr>
        <p:spPr>
          <a:xfrm>
            <a:off x="4038601" y="1551043"/>
            <a:ext cx="3572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«Наш друг светофор»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E278C-2163-4F43-B374-A89DB8D38BA2}"/>
              </a:ext>
            </a:extLst>
          </p:cNvPr>
          <p:cNvSpPr txBox="1"/>
          <p:nvPr/>
        </p:nvSpPr>
        <p:spPr>
          <a:xfrm>
            <a:off x="868729" y="4878775"/>
            <a:ext cx="362932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«Правила дорожного </a:t>
            </a:r>
          </a:p>
          <a:p>
            <a:pPr algn="ctr"/>
            <a:r>
              <a:rPr lang="ru-RU" sz="2800" b="1" dirty="0"/>
              <a:t>движения»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353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60" y="462752"/>
            <a:ext cx="4459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Monotype Corsiva" panose="03010101010201010101" pitchFamily="66" charset="0"/>
              </a:rPr>
              <a:t>Продукт проекта</a:t>
            </a:r>
            <a:endParaRPr lang="ru-RU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505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451" y="202219"/>
            <a:ext cx="1691009" cy="290743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1AEE87-FAFE-4785-BCD8-43BA5DAF6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35" y="1277275"/>
            <a:ext cx="4089647" cy="30672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804047-5351-4221-9818-7F2272135F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52" y="3311876"/>
            <a:ext cx="4089648" cy="32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338</Words>
  <Application>Microsoft Office PowerPoint</Application>
  <PresentationFormat>Лист A4 (210x297 мм)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31</cp:revision>
  <dcterms:created xsi:type="dcterms:W3CDTF">2016-10-14T04:10:24Z</dcterms:created>
  <dcterms:modified xsi:type="dcterms:W3CDTF">2023-02-28T08:11:28Z</dcterms:modified>
</cp:coreProperties>
</file>