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1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8000"/>
    <a:srgbClr val="FF66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3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C320-5E65-4A40-92D7-28ABC86F456A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43B8F-2A6B-4465-9B3A-BF68231FE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3B8F-2A6B-4465-9B3A-BF68231FEF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дети-наше-всё-82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17597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6"/>
            <a:ext cx="7772400" cy="175562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Дидактическая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игра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52320" cy="252372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Создай наряд для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 «Времени года»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</a:rPr>
              <a:t>Составила воспитатель МДОУ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детский сад «Тополёк»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Платонова Наталья Владимировна</a:t>
            </a:r>
          </a:p>
          <a:p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52534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г.Мышкин, 2016.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7035b79a5a8921f302832cab27d346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2789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768752" cy="3843858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Осень. Цвета: </a:t>
            </a:r>
            <a:r>
              <a:rPr lang="ru-RU" sz="4000" b="1" dirty="0" smtClean="0">
                <a:solidFill>
                  <a:srgbClr val="FFFF00"/>
                </a:solidFill>
              </a:rPr>
              <a:t>желтый</a:t>
            </a:r>
            <a:r>
              <a:rPr lang="ru-RU" sz="4000" b="1" dirty="0" smtClean="0">
                <a:solidFill>
                  <a:schemeClr val="tx1"/>
                </a:solidFill>
              </a:rPr>
              <a:t>,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оранжевый</a:t>
            </a:r>
            <a:r>
              <a:rPr lang="ru-RU" sz="4000" b="1" dirty="0" smtClean="0">
                <a:solidFill>
                  <a:schemeClr val="tx1"/>
                </a:solidFill>
              </a:rPr>
              <a:t>,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красный</a:t>
            </a:r>
            <a:r>
              <a:rPr lang="ru-RU" sz="4000" b="1" dirty="0" smtClean="0">
                <a:solidFill>
                  <a:schemeClr val="tx1"/>
                </a:solidFill>
              </a:rPr>
              <a:t>,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коричневый</a:t>
            </a:r>
            <a:r>
              <a:rPr lang="ru-RU" sz="4000" b="1" dirty="0" smtClean="0">
                <a:solidFill>
                  <a:schemeClr val="tx1"/>
                </a:solidFill>
              </a:rPr>
              <a:t>,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синий</a:t>
            </a:r>
            <a:r>
              <a:rPr lang="ru-RU" sz="4000" b="1" dirty="0" smtClean="0">
                <a:solidFill>
                  <a:schemeClr val="tx1"/>
                </a:solidFill>
              </a:rPr>
              <a:t>,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серый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r>
              <a:rPr lang="ru-RU" sz="4000" b="1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luxfon.com_1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531439"/>
            <a:ext cx="11700792" cy="78005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72400" cy="4779962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Зима – всё белое, снежное, стволы деревьев в лесу чёрные. Значит, цвета зимы – белый, </a:t>
            </a:r>
            <a:r>
              <a:rPr lang="ru-RU" b="1" dirty="0" smtClean="0">
                <a:solidFill>
                  <a:srgbClr val="00B0F0"/>
                </a:solidFill>
              </a:rPr>
              <a:t>голубой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серый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tx1"/>
                </a:solidFill>
              </a:rPr>
              <a:t>чёрный</a:t>
            </a:r>
            <a:r>
              <a:rPr lang="ru-RU" b="1" dirty="0" smtClean="0"/>
              <a:t>. Но выглянуло солнышко и окрасило всё в другие цвета: серебристые, золотистые. Красота!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d2d4f7230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747464"/>
            <a:ext cx="11814176" cy="7885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5328591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Весна – пробуждение, расцвет природы. Всё кажется нежным, мягким. Первая светло-зелёная трава, голубое небо, цветы жёлтые, розовые, сиреневые. Поэтому цвета весны: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зелёный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жёлтый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сиреневый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66CC"/>
                </a:solidFill>
              </a:rPr>
              <a:t>розовый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99CCFF"/>
                </a:solidFill>
              </a:rPr>
              <a:t>голубой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5985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лександр\Desktop\summer_5_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3325" y="-4538662"/>
            <a:ext cx="18288000" cy="11430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5"/>
            <a:ext cx="7776864" cy="2952327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Лето – пора цветения. Зелень деревьев, травы, много цветов. Цвета лета: </a:t>
            </a: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92D050"/>
                </a:solidFill>
              </a:rPr>
              <a:t>зелёный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синий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голубой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FF00"/>
                </a:solidFill>
              </a:rPr>
              <a:t>жёлтый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\Desktop\clip3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555" y="-317014"/>
            <a:ext cx="9778555" cy="7175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61662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/>
                </a:solidFill>
              </a:rPr>
              <a:t>Для каждого времени года есть и свои характерные символы.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Для зимы – снежинки, ёлка с новогодними игрушками, свечи, подарки, Дед Мороз и Снегурочка. А ещё коньки, санки, лыжи.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Для весны – тает снег, журчат ручьи, первые подснежники, ласточка.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Для лета – бабочки, стрекозы, жучки, ромашка, речка, удочка, велосипед, радуга.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Для осени – ягоды, грибы, фрукты, овощи, листопад, дождь.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Таким образом, каждое время года может быть представлено определённым цветом, символом и образом.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Александр\Desktop\Xc7WCAJ-B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220895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Semejnyj-den-na-Ivana-Kupal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112053" cy="68580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>
                <a:latin typeface="+mj-lt"/>
                <a:ea typeface="FZLanTingHeiS-UL-GB" pitchFamily="2" charset="-122"/>
                <a:cs typeface="Raavi" pitchFamily="34" charset="0"/>
              </a:rPr>
              <a:t>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лександр\Desktop\nature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8920" y="0"/>
            <a:ext cx="13716000" cy="857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развитие творческих способностей детей старшего дошкольного возраста в процессе составления коллажа в создании единого художественного образа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андр\Desktop\0_7f5b1_a16a989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3257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772400" cy="597666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познакомить детей со спецификой работы в технике коллажа;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обобщить и систематизировать знания детей о временах года, связанных с ними явлениях природы, характерных событиях в жизни людей;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познакомить детей с ассоциативной связью цвета и времени года;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развивать психологические процессы (ощущение, внимание, воображение, память, мышление);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развивать мелкую моторику;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развивать речь дошкольников (чтение и заучивание стихов, загадок, примет и пословиц о временах года);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доставить ребёнку радость от занятия творчеством.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_748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599" y="0"/>
            <a:ext cx="10287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Материал: нарисованные силуэты кукол, фон для создания наряда, вырезки из журналов и открыток, бусинки, пуговицы, фольга, кружево, ленты, кусочки ткани, природный материал, пластилин, подборка стихов, загадок, пословиц и примет.</a:t>
            </a:r>
            <a:r>
              <a:rPr lang="ru-RU" sz="22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Xf8cTdOX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1700809"/>
            <a:ext cx="8057347" cy="45259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ександр\Desktop\051012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459432"/>
            <a:ext cx="10440523" cy="7488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игры</a:t>
            </a:r>
            <a:r>
              <a:rPr lang="ru-RU" dirty="0" smtClean="0">
                <a:solidFill>
                  <a:srgbClr val="99CCFF"/>
                </a:solidFill>
              </a:rPr>
              <a:t/>
            </a:r>
            <a:br>
              <a:rPr lang="ru-RU" dirty="0" smtClean="0">
                <a:solidFill>
                  <a:srgbClr val="99CCFF"/>
                </a:solidFill>
              </a:rPr>
            </a:b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Игра предназначена для детей старшего дошкольного возраста. В игре принимают участие 1-4 ребёнка. Дети берут силуэт куклы, затем различный материал для создания наряда куклы «Времена года».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Desktop\1920x1200_pejzazh-priroda-derevya-snegovik-sneg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000" y="-1899592"/>
            <a:ext cx="15193688" cy="9496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4006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Ход игры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Дети выбирают любое время года по желанию. Используя изобразительный материал: вырезки, бусинки, пуговицы, фольгу, фантики от конфет, ленты, природный материал, дети приступают к созданию наряда для времени года. Для этого необходимо отобрать из имеющегося материала определённую цветовую гамму, дополнить цветовую композицию могут объёмные детали.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лександр\Desktop\56KkGf2j5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7449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vEUtXK81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278132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ександр\Desktop\042a2f72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-1672068"/>
            <a:ext cx="12321209" cy="85300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Времена года: зима, весна, лето, осень</a:t>
            </a:r>
            <a:r>
              <a:rPr lang="ru-RU" sz="3100" b="1" dirty="0" smtClean="0"/>
              <a:t>. </a:t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Придумала мать дочерям имена.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Вот Лето и Осень, Зима и Весна.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Приходит Весна – зеленеют леса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И птичьи повсюду звенят голоса.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А Лето пришло – всё под солнцем цветёт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И спелые ягоды просятся в рот.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Нам щедрая Осень приносит плоды,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Дают урожаи поля и сады.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Зима засыпает снегами поля,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Зимой отдыхает и дремлет земля</a:t>
            </a:r>
            <a:r>
              <a:rPr lang="ru-RU" sz="2700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166</TotalTime>
  <Words>201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</vt:lpstr>
      <vt:lpstr>Цель: развитие творческих способностей детей старшего дошкольного возраста в процессе составления коллажа в создании единого художественного образа</vt:lpstr>
      <vt:lpstr>Задачи:  - познакомить детей со спецификой работы в технике коллажа; - обобщить и систематизировать знания детей о временах года, связанных с ними явлениях природы, характерных событиях в жизни людей; - познакомить детей с ассоциативной связью цвета и времени года; - развивать психологические процессы (ощущение, внимание, воображение, память, мышление); - развивать мелкую моторику; - развивать речь дошкольников (чтение и заучивание стихов, загадок, примет и пословиц о временах года); - доставить ребёнку радость от занятия творчеством. </vt:lpstr>
      <vt:lpstr>  Материал: нарисованные силуэты кукол, фон для создания наряда, вырезки из журналов и открыток, бусинки, пуговицы, фольга, кружево, ленты, кусочки ткани, природный материал, пластилин, подборка стихов, загадок, пословиц и примет.  </vt:lpstr>
      <vt:lpstr>Правила игры Игра предназначена для детей старшего дошкольного возраста. В игре принимают участие 1-4 ребёнка. Дети берут силуэт куклы, затем различный материал для создания наряда куклы «Времена года».</vt:lpstr>
      <vt:lpstr>Ход игры Дети выбирают любое время года по желанию. Используя изобразительный материал: вырезки, бусинки, пуговицы, фольгу, фантики от конфет, ленты, природный материал, дети приступают к созданию наряда для времени года. Для этого необходимо отобрать из имеющегося материала определённую цветовую гамму, дополнить цветовую композицию могут объёмные детали.</vt:lpstr>
      <vt:lpstr>Слайд 7</vt:lpstr>
      <vt:lpstr>Слайд 8</vt:lpstr>
      <vt:lpstr>Времена года: зима, весна, лето, осень.   Придумала мать дочерям имена.  Вот Лето и Осень, Зима и Весна. Приходит Весна – зеленеют леса И птичьи повсюду звенят голоса.  А Лето пришло – всё под солнцем цветёт И спелые ягоды просятся в рот.  Нам щедрая Осень приносит плоды, Дают урожаи поля и сады.  Зима засыпает снегами поля, Зимой отдыхает и дремлет земля.  </vt:lpstr>
      <vt:lpstr>Осень. Цвета: желтый, оранжевый, красный, коричневый, синий, серый.  </vt:lpstr>
      <vt:lpstr>Зима – всё белое, снежное, стволы деревьев в лесу чёрные. Значит, цвета зимы – белый, голубой, серый, чёрный. Но выглянуло солнышко и окрасило всё в другие цвета: серебристые, золотистые. Красота! </vt:lpstr>
      <vt:lpstr>Весна – пробуждение, расцвет природы. Всё кажется нежным, мягким. Первая светло-зелёная трава, голубое небо, цветы жёлтые, розовые, сиреневые. Поэтому цвета весны: зелёный, жёлтый, сиреневый, розовый, голубой. </vt:lpstr>
      <vt:lpstr>Лето – пора цветения. Зелень деревьев, травы, много цветов. Цвета лета: красный, зелёный, синий, голубой, жёлтый.  </vt:lpstr>
      <vt:lpstr>Для каждого времени года есть и свои характерные символы.  Для зимы – снежинки, ёлка с новогодними игрушками, свечи, подарки, Дед Мороз и Снегурочка. А ещё коньки, санки, лыжи.  Для весны – тает снег, журчат ручьи, первые подснежники, ласточка.  Для лета – бабочки, стрекозы, жучки, ромашка, речка, удочка, велосипед, радуга. Для осени – ягоды, грибы, фрукты, овощи, листопад, дождь.  Таким образом, каждое время года может быть представлено определённым цветом, символом и образом.  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Александр</dc:creator>
  <cp:lastModifiedBy>User</cp:lastModifiedBy>
  <cp:revision>22</cp:revision>
  <dcterms:created xsi:type="dcterms:W3CDTF">2016-03-28T11:31:44Z</dcterms:created>
  <dcterms:modified xsi:type="dcterms:W3CDTF">2017-04-19T08:46:28Z</dcterms:modified>
</cp:coreProperties>
</file>