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58" r:id="rId3"/>
    <p:sldId id="259" r:id="rId4"/>
    <p:sldId id="260" r:id="rId5"/>
    <p:sldId id="263" r:id="rId6"/>
    <p:sldId id="267" r:id="rId7"/>
    <p:sldId id="266" r:id="rId8"/>
    <p:sldId id="265" r:id="rId9"/>
    <p:sldId id="268" r:id="rId10"/>
    <p:sldId id="269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98" autoAdjust="0"/>
  </p:normalViewPr>
  <p:slideViewPr>
    <p:cSldViewPr snapToGrid="0">
      <p:cViewPr>
        <p:scale>
          <a:sx n="72" d="100"/>
          <a:sy n="72" d="100"/>
        </p:scale>
        <p:origin x="-66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40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4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1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21299215">
            <a:off x="2689233" y="2316516"/>
            <a:ext cx="7866923" cy="1109985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56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0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86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6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0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0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FBB25C3-FC9E-4A27-AFB5-B373FDDE1D1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3A429EA-4246-450D-9FBC-A37C14E5F5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3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0592" y="2875013"/>
            <a:ext cx="8892208" cy="2812767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«Структура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ДОО. Как составить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конспекта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деятельности» .</a:t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94713" y="5109276"/>
            <a:ext cx="3964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детского сада «Тополёк»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Медовикова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8" y="2053763"/>
            <a:ext cx="116793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учится соотносить полученный результат с поставленной им целью и оценивать выполненную работу с точки зрения значимых для него самого качеств.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определённую роль и действуя в ней (в роли зайчика ребёнок строит себе дом), ребёнок спокойно воспринимает критические замечания педагога, не реагирует отрицательно на свой неуспех. Он относится к критике как к напоминанию выполнять определённые правила игры, в которую вместе с ним играет взрослый. Благодаря этому у детей появляется желание довести начатое дело до конца и добиться результата.</a:t>
            </a:r>
          </a:p>
          <a:p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особое внимание следует уделять формированию самооценки и самоконтроля. Очень важно так организовать процесс обучения, чтобы каждый ребёнок в любом виде деятельности добивался нужного результата. Также как и в младшем возрасте, ребёнок радуется удачам, а неудача приводит к растерянности и отказу от работы. Задача взрослого – научить детей не драматизировать неудачи, а относиться к ним как к естественному процессу. «Не ошибается тот, кто ничего не делает».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6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-166254"/>
            <a:ext cx="10972800" cy="76200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приёмы обучения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" y="1870363"/>
            <a:ext cx="12316691" cy="47236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младшая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начинается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элементов игры, сюрпризных моментов – неожиданное появление игрушек, приход «гостей» и пр. Во время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игровые приёмы и дидактические игры.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и раздаточный материал должен быть крупным. Длительность занятия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минут.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наглядно-действенные приёмы обучения: показ педагогом образцов и способов действий, выполнение детьми практических заданий, включающих элементарную математическую деятельность (установление соответствия между численностями множеств, счёт и др.) Исследовательские действия, например, 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осязательно-двигательные обследования.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занятия 20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  <a:p>
            <a:pPr marL="0" indent="0">
              <a:buNone/>
            </a:pPr>
            <a:r>
              <a:rPr lang="ru-RU" sz="6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</a:t>
            </a:r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Наглядные, словесные и практические методы используются в комплексе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Пятилетние дети способны понимать 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задачу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поставленную педагогом, и действовать в соответствии с его указанием. Постановка задачи пробуждает в детях познавательную активность. (Например, «Как узнать, на сколько длина стола больше его ширины?»)</a:t>
            </a: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Расширяют виды наглядных пособий, и несколько изменяется их характер.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иллюстративного материала продолжают использовать игрушки, вещи. Большое место занимает работа с картинками, с цветными и силуэтными изображениями предметов, причём рисунки предметов могут быть схематичными.</a:t>
            </a:r>
          </a:p>
          <a:p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Наглядной опорой служат «Заместители» реальных предметов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Повышается роль словесных приёмов обучения: «Как можно ещё сделать? Проверить? Сказать?» Широко используют словесные игры и упражнения: «Скажи наоборот!» «Кто быстрее назовёт?».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занятия 25 минут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старшей группе. Длительность занятия 30 минут.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5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68258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41679"/>
            <a:ext cx="12192000" cy="49068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воспитателя к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трёх этапов: 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ОД;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оборудования;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r>
              <a:rPr lang="ru-RU" sz="6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6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 программное содержание, наметить методы и приёмы, детально продумать ход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 – конспект, который включает в себя: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-программное содержание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 и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задачи);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-оборудование;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-предварительную работу с детьми (если необходимо);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-ход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методические приёмы.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оборудования: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отобрать оборудование, проверить, исправно ли оно,  хватает ли дидактического материала и т.д.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 более длительной предварительной подготовки (например, если необходимо показать проросший лук, его нужно прорастить заранее).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экскурсии педагог должен заблаговременно сходить на место, определить объекты для наблюдения, продумать самый короткий и безопасный маршрут.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детей 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предстоящей работе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детей о начале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(минут за 10), чтобы дети успели закончить свои игры и настроиться на занятие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7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79849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47740"/>
            <a:ext cx="11236036" cy="491972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три этапа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1.Организация детей;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                                                                                                                                        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готовности детей 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(внешний вид, собранность внимания);</a:t>
            </a:r>
          </a:p>
          <a:p>
            <a:pPr lvl="1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мотивации, интереса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приёмы, содержащие занимательность,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сюрпризность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загадочность).</a:t>
            </a:r>
          </a:p>
          <a:p>
            <a:pPr marL="0" indent="0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детского внимания;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материала и показ способа действия или постановка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цели,задач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совместное решение (3-5 мин);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знаний и навыков (повторение и совместные упражнения, самостоятельная работа с дидактическим материалом.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(анализ вместе с детьми выполненных работ, сравнение работы с дидактическими задачами, оценивание участия детей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о том, чем будут заниматься в следующий раз);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детей на другой вид деятельности.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2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898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Триединая задача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2078182"/>
            <a:ext cx="10972800" cy="404798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повышать уровень развития ребенка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формировать нравственные качества личности, взгляды и убеждения.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обучении развивать у воспитанников познавательный интерес, творческие способности, волю, эмоции, познавательные способности – речь, память, внимание, воображение, восприятие.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1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1399308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en-US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981" y="1870364"/>
            <a:ext cx="12233563" cy="3768436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Мотивация.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обязан предоставлять детям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«свободу выбора» предстоящей деятельности и, в тоже время,  своим мастерством увлечь детей за собой.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воспитатель первой  младшей группы на познавательном занятии рассказала детям сказку «Колобок», а потом предлагает  мотивацию предстоящей деятельности (коллективная аппликация персонажа Колобок)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Колобок убежал от бабушки и дедушки, они горько плачут. Как же мы можем  помочь бабушке с дедушкой? Далее предлагает варианты ответов: может быть нам нарисовать Колобка и подарить его бабушке и дедушке? Таким образом, она увлекла ребят, организовала мотивацию для рисования, заинтересовав их, также решила воспитательную задачу: вызвать у детей желание помочь бабушке и дедушке в поисках Колобка. 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75574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по созданию игровой мотивации на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0" u="sng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возрастных этапах: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в самом материале, поэтому нет смысла приглашать Незнайку! Мотивации и так достаточно! У  каждого ребёнка свой материал – это важно! Материал сам ставит задачу! Проблема в том, чтобы успеть замотивировать, пока они сами не начали с ним действовать.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привести персонаж т.к. в этом возрасте детьми уже освоены роли.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(сюжеты,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сюжетосложения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главное не персонажи, а сюжеты (передал письмо, самого персонажа нет, а есть письмо). Сюжеты могут быть продолжительными (путешествие на машине времени). В ходе непосредственно образовательной деятельности может использоваться небольшая атрибутика, установленные роли, меняющиеся роли.</a:t>
            </a:r>
          </a:p>
          <a:p>
            <a:pPr algn="just"/>
            <a:r>
              <a:rPr lang="ru-RU" sz="2000" b="1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–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правилами, дети следят за выполнением правил. Используется игра-соревнование с установкой на выигрыш (используются фишки). Дать возможность каждому ребёнку побывать в ситуации выигрыша и проигрыша.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 При отсутствии мотивации, нет развития логики.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53491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Опора на знания детей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предлагается игра, предметная деятельность с диалогом, в ходе которой они вспоминают, что поможет им познакомиться с новой темой (актуализация знаний и умений).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Проблема в игровой ситуации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игры должно возникнуть затруднение, которое дети фиксируют в речи. (Почему не смогли? Мы этого еще не знаем, не умеем.). Воспитатель побуждает задавать вопросы и вместе с детьми определяет тему предстоящей деятельности. В результате детьми делается вывод, что необходимо подумать, как всем вместе выйти из затруднительной ситуации (совместная постановка цели и планирование).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детям нужно помочь Курочке найти цыплят. Педагог может спросить: «Вы хотите помочь Курочке найти цыплят? А как это можно сделать?» То есть, вопрос носит проблемный характер и заставляет детей продумать варианты ответа: позвать цыплят, отправиться вслед за ними и т.д.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4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1997839"/>
            <a:ext cx="120534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Решение проблемы. Открытие нового знания или умения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с помощью подводящего диалога на основе игровой деятельности приводит детей к открытию нового знания или умения. Оформив в речи новое знание или умение, дети возвращаются к ситуации, вызвавшей затруднение и проходят ее, используя новый способ действия.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Закрепление нового в типовой ситуации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проводятся игры, где детьми используется новое знание или умение (создается игровая ситуация, которая фиксирует индивидуальное освоение каждым ребенком нового материала).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Итог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endParaRPr lang="ru-RU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фиксируют в речи, что нового узнали, где новые знания, умения пригодятся. В конце НОД воспитатель подводит совместно с детьми итог, привлекая детей к самооценке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результатов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62000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>Возрастные этапы оценки: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55273"/>
            <a:ext cx="12192000" cy="3770891"/>
          </a:xfrm>
        </p:spPr>
        <p:txBody>
          <a:bodyPr/>
          <a:lstStyle/>
          <a:p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указывая ребёнку на тот  или иной недостаток в его деятельности, важно подчеркнуть, какие неудобства или трудности это создаёт для игрового персонажа. ( Ребёнок нарисовал домик без окон, воспитатель от имени зайки может сказать, что ему страшно сидеть в темноте.) В этом возрасте оценка идёт по ходу непосредственно образовательной деятельности, а не в конце. При этом и замечания, и подсказки (как исправить) должны исходить не от педагога, а от игрового персонажа (зайчонок, а не воспитатель просит малыша нарисовать окна в домике). С детьми, которые выполнили задание раньше других, педагог проводит индивидуальные беседы (по учебному и игровому содержанию непосредственно образовательной деятельности, беседу желательно строить как разговор двух игровых персонажей, зайчонок и зайчиха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211</TotalTime>
  <Words>1035</Words>
  <Application>Microsoft Office PowerPoint</Application>
  <PresentationFormat>Произвольный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лица</vt:lpstr>
      <vt:lpstr>«Структура образовательной деятельности в ДОО. Как составить  конспекта образовательной деятельности» .   </vt:lpstr>
      <vt:lpstr>Подготовка воспитателя</vt:lpstr>
      <vt:lpstr>Структура занятия</vt:lpstr>
      <vt:lpstr>Триединая задача ОД</vt:lpstr>
      <vt:lpstr>Cтруктура ОД c учетом ФГОС ДО </vt:lpstr>
      <vt:lpstr>Презентация PowerPoint</vt:lpstr>
      <vt:lpstr>Презентация PowerPoint</vt:lpstr>
      <vt:lpstr>Презентация PowerPoint</vt:lpstr>
      <vt:lpstr>Возрастные этапы оценки:</vt:lpstr>
      <vt:lpstr>Презентация PowerPoint</vt:lpstr>
      <vt:lpstr>Методы и приёмы обучения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15</cp:revision>
  <dcterms:created xsi:type="dcterms:W3CDTF">2016-10-14T15:19:12Z</dcterms:created>
  <dcterms:modified xsi:type="dcterms:W3CDTF">2020-11-12T13:24:31Z</dcterms:modified>
</cp:coreProperties>
</file>