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9" r:id="rId3"/>
    <p:sldId id="260" r:id="rId4"/>
    <p:sldId id="261" r:id="rId5"/>
    <p:sldId id="262" r:id="rId6"/>
    <p:sldId id="281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50"/>
    <a:srgbClr val="6DA945"/>
    <a:srgbClr val="87BF61"/>
    <a:srgbClr val="FF9933"/>
    <a:srgbClr val="660066"/>
    <a:srgbClr val="184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6E229-703A-483C-AB12-C46A31B7CF4A}" type="doc">
      <dgm:prSet loTypeId="urn:microsoft.com/office/officeart/2005/8/layout/arrow4" loCatId="relationship" qsTypeId="urn:microsoft.com/office/officeart/2005/8/quickstyle/3d2" qsCatId="3D" csTypeId="urn:microsoft.com/office/officeart/2005/8/colors/colorful4" csCatId="colorful" phldr="1"/>
      <dgm:spPr/>
    </dgm:pt>
    <dgm:pt modelId="{04333C99-EAB9-4289-9992-25C430DDD65C}">
      <dgm:prSet phldrT="[Текст]"/>
      <dgm:spPr/>
      <dgm:t>
        <a:bodyPr/>
        <a:lstStyle/>
        <a:p>
          <a:r>
            <a:rPr lang="ru-RU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Одаренный ребенок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 —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42D6042-D74C-499B-AB55-96FD1EAC37BD}" type="parTrans" cxnId="{202866E0-B27C-4A8E-9CA1-F7F6F813F45D}">
      <dgm:prSet/>
      <dgm:spPr/>
      <dgm:t>
        <a:bodyPr/>
        <a:lstStyle/>
        <a:p>
          <a:endParaRPr lang="ru-RU"/>
        </a:p>
      </dgm:t>
    </dgm:pt>
    <dgm:pt modelId="{E7EACFE8-B7C3-4E7C-B145-0204E5B1CA5D}" type="sibTrans" cxnId="{202866E0-B27C-4A8E-9CA1-F7F6F813F45D}">
      <dgm:prSet/>
      <dgm:spPr/>
      <dgm:t>
        <a:bodyPr/>
        <a:lstStyle/>
        <a:p>
          <a:endParaRPr lang="ru-RU"/>
        </a:p>
      </dgm:t>
    </dgm:pt>
    <dgm:pt modelId="{A35A2380-F7F9-4C6D-B55D-B5D3940A9656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Одаренность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 — это системное, развивающееся в течение жизни качество психики, которое определяет возможность достижения человеком более высоких, незаурядных результатов в одном или нескольких видах деятельности по сравнению с другими людьми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54E8FD-7515-4390-9265-47D811AAB3D7}" type="parTrans" cxnId="{D598B5EC-290E-49A3-A81C-856AC34189B2}">
      <dgm:prSet/>
      <dgm:spPr/>
      <dgm:t>
        <a:bodyPr/>
        <a:lstStyle/>
        <a:p>
          <a:endParaRPr lang="ru-RU"/>
        </a:p>
      </dgm:t>
    </dgm:pt>
    <dgm:pt modelId="{E102BD36-0CAF-45EF-AD95-B68E6568CDF8}" type="sibTrans" cxnId="{D598B5EC-290E-49A3-A81C-856AC34189B2}">
      <dgm:prSet/>
      <dgm:spPr/>
      <dgm:t>
        <a:bodyPr/>
        <a:lstStyle/>
        <a:p>
          <a:endParaRPr lang="ru-RU"/>
        </a:p>
      </dgm:t>
    </dgm:pt>
    <dgm:pt modelId="{98A918BE-1C73-4E72-9A10-C3D6CAA38671}" type="pres">
      <dgm:prSet presAssocID="{CE76E229-703A-483C-AB12-C46A31B7CF4A}" presName="compositeShape" presStyleCnt="0">
        <dgm:presLayoutVars>
          <dgm:chMax val="2"/>
          <dgm:dir/>
          <dgm:resizeHandles val="exact"/>
        </dgm:presLayoutVars>
      </dgm:prSet>
      <dgm:spPr/>
    </dgm:pt>
    <dgm:pt modelId="{95340CDA-FBC8-4065-87BA-0127C80C6FD7}" type="pres">
      <dgm:prSet presAssocID="{04333C99-EAB9-4289-9992-25C430DDD65C}" presName="upArrow" presStyleLbl="node1" presStyleIdx="0" presStyleCnt="2"/>
      <dgm:spPr/>
    </dgm:pt>
    <dgm:pt modelId="{51F68E24-FF8E-43A0-AFDA-82C9C687569A}" type="pres">
      <dgm:prSet presAssocID="{04333C99-EAB9-4289-9992-25C430DDD65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F1691-B1A7-4125-B2F0-0ED919FD8497}" type="pres">
      <dgm:prSet presAssocID="{A35A2380-F7F9-4C6D-B55D-B5D3940A9656}" presName="downArrow" presStyleLbl="node1" presStyleIdx="1" presStyleCnt="2"/>
      <dgm:spPr/>
    </dgm:pt>
    <dgm:pt modelId="{FB354231-D44D-4EA8-929E-5BCB4D437570}" type="pres">
      <dgm:prSet presAssocID="{A35A2380-F7F9-4C6D-B55D-B5D3940A9656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98B5EC-290E-49A3-A81C-856AC34189B2}" srcId="{CE76E229-703A-483C-AB12-C46A31B7CF4A}" destId="{A35A2380-F7F9-4C6D-B55D-B5D3940A9656}" srcOrd="1" destOrd="0" parTransId="{D854E8FD-7515-4390-9265-47D811AAB3D7}" sibTransId="{E102BD36-0CAF-45EF-AD95-B68E6568CDF8}"/>
    <dgm:cxn modelId="{58B55C08-8D9A-4DBA-9BFD-19D8C522ADE7}" type="presOf" srcId="{CE76E229-703A-483C-AB12-C46A31B7CF4A}" destId="{98A918BE-1C73-4E72-9A10-C3D6CAA38671}" srcOrd="0" destOrd="0" presId="urn:microsoft.com/office/officeart/2005/8/layout/arrow4"/>
    <dgm:cxn modelId="{DD74AB30-1E1D-4C54-BE81-05866D37FBEB}" type="presOf" srcId="{A35A2380-F7F9-4C6D-B55D-B5D3940A9656}" destId="{FB354231-D44D-4EA8-929E-5BCB4D437570}" srcOrd="0" destOrd="0" presId="urn:microsoft.com/office/officeart/2005/8/layout/arrow4"/>
    <dgm:cxn modelId="{202866E0-B27C-4A8E-9CA1-F7F6F813F45D}" srcId="{CE76E229-703A-483C-AB12-C46A31B7CF4A}" destId="{04333C99-EAB9-4289-9992-25C430DDD65C}" srcOrd="0" destOrd="0" parTransId="{942D6042-D74C-499B-AB55-96FD1EAC37BD}" sibTransId="{E7EACFE8-B7C3-4E7C-B145-0204E5B1CA5D}"/>
    <dgm:cxn modelId="{A87DCF7A-4008-4AE3-952D-B744C02C1776}" type="presOf" srcId="{04333C99-EAB9-4289-9992-25C430DDD65C}" destId="{51F68E24-FF8E-43A0-AFDA-82C9C687569A}" srcOrd="0" destOrd="0" presId="urn:microsoft.com/office/officeart/2005/8/layout/arrow4"/>
    <dgm:cxn modelId="{FEAC17D5-DD96-4611-B2B2-CBAF6E3F28F2}" type="presParOf" srcId="{98A918BE-1C73-4E72-9A10-C3D6CAA38671}" destId="{95340CDA-FBC8-4065-87BA-0127C80C6FD7}" srcOrd="0" destOrd="0" presId="urn:microsoft.com/office/officeart/2005/8/layout/arrow4"/>
    <dgm:cxn modelId="{6178CEBF-07CC-4F32-A165-03422C63FE9A}" type="presParOf" srcId="{98A918BE-1C73-4E72-9A10-C3D6CAA38671}" destId="{51F68E24-FF8E-43A0-AFDA-82C9C687569A}" srcOrd="1" destOrd="0" presId="urn:microsoft.com/office/officeart/2005/8/layout/arrow4"/>
    <dgm:cxn modelId="{3D601D85-AE82-492B-852A-0A09F4936820}" type="presParOf" srcId="{98A918BE-1C73-4E72-9A10-C3D6CAA38671}" destId="{266F1691-B1A7-4125-B2F0-0ED919FD8497}" srcOrd="2" destOrd="0" presId="urn:microsoft.com/office/officeart/2005/8/layout/arrow4"/>
    <dgm:cxn modelId="{20B4DB19-F25D-4552-9756-EF1A6D1C9173}" type="presParOf" srcId="{98A918BE-1C73-4E72-9A10-C3D6CAA38671}" destId="{FB354231-D44D-4EA8-929E-5BCB4D43757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FDF0EC-D08A-4818-93F5-ABDEA5BE8FED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ED264E-1799-4A74-AE6D-3B14DC31837A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Условия реализации образовательной Программы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E5CC495-DCF5-4AB4-A77C-58D40AA70107}" type="parTrans" cxnId="{2A7C2573-431B-467F-AA13-664D843E17B4}">
      <dgm:prSet/>
      <dgm:spPr/>
      <dgm:t>
        <a:bodyPr/>
        <a:lstStyle/>
        <a:p>
          <a:endParaRPr lang="ru-RU"/>
        </a:p>
      </dgm:t>
    </dgm:pt>
    <dgm:pt modelId="{DE120091-8E18-4C2F-B90C-C1DD9584D603}" type="sibTrans" cxnId="{2A7C2573-431B-467F-AA13-664D843E17B4}">
      <dgm:prSet/>
      <dgm:spPr/>
      <dgm:t>
        <a:bodyPr/>
        <a:lstStyle/>
        <a:p>
          <a:endParaRPr lang="ru-RU"/>
        </a:p>
      </dgm:t>
    </dgm:pt>
    <dgm:pt modelId="{D686F6C9-E7ED-49F5-B8A6-40D58C2EFAB6}">
      <dgm:prSet custT="1"/>
      <dgm:spPr/>
      <dgm:t>
        <a:bodyPr/>
        <a:lstStyle/>
        <a:p>
          <a:pPr rtl="0"/>
          <a:r>
            <a:rPr lang="ru-RU" sz="1900" dirty="0" smtClean="0"/>
            <a:t>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кадровый потенциал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68FE5AFB-0B25-41E4-9887-ACFC87D0074F}" type="parTrans" cxnId="{65F4A3A4-43EA-474B-A562-158481797E97}">
      <dgm:prSet/>
      <dgm:spPr/>
      <dgm:t>
        <a:bodyPr/>
        <a:lstStyle/>
        <a:p>
          <a:endParaRPr lang="ru-RU"/>
        </a:p>
      </dgm:t>
    </dgm:pt>
    <dgm:pt modelId="{10AFF205-D7DA-408D-9F6A-EC68B941C735}" type="sibTrans" cxnId="{65F4A3A4-43EA-474B-A562-158481797E97}">
      <dgm:prSet/>
      <dgm:spPr/>
      <dgm:t>
        <a:bodyPr/>
        <a:lstStyle/>
        <a:p>
          <a:endParaRPr lang="ru-RU"/>
        </a:p>
      </dgm:t>
    </dgm:pt>
    <dgm:pt modelId="{27DF195A-28D1-4AD5-927B-576E5C6FB77D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Организация развивающей предметно-пространственной среды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670E91A-63F1-49B0-8F62-4A2A69BD79C7}" type="parTrans" cxnId="{9B73546C-3AC4-4CC5-B1EC-AC17B203250F}">
      <dgm:prSet/>
      <dgm:spPr/>
      <dgm:t>
        <a:bodyPr/>
        <a:lstStyle/>
        <a:p>
          <a:endParaRPr lang="ru-RU"/>
        </a:p>
      </dgm:t>
    </dgm:pt>
    <dgm:pt modelId="{75413062-1031-4FAC-A19D-02386C1EF6E2}" type="sibTrans" cxnId="{9B73546C-3AC4-4CC5-B1EC-AC17B203250F}">
      <dgm:prSet/>
      <dgm:spPr/>
      <dgm:t>
        <a:bodyPr/>
        <a:lstStyle/>
        <a:p>
          <a:endParaRPr lang="ru-RU"/>
        </a:p>
      </dgm:t>
    </dgm:pt>
    <dgm:pt modelId="{1FF356E1-2394-4A84-A729-69B9F899D09C}">
      <dgm:prSet custT="1"/>
      <dgm:spPr/>
      <dgm:t>
        <a:bodyPr/>
        <a:lstStyle/>
        <a:p>
          <a:pPr rtl="0"/>
          <a:r>
            <a:rPr lang="ru-RU" sz="2900" dirty="0" smtClean="0"/>
            <a:t>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материально-технические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05BE1D1-2B31-49EC-A7B5-06B884081A20}" type="parTrans" cxnId="{8E97EB4C-50A7-4F77-87D6-786607925054}">
      <dgm:prSet/>
      <dgm:spPr/>
      <dgm:t>
        <a:bodyPr/>
        <a:lstStyle/>
        <a:p>
          <a:endParaRPr lang="ru-RU"/>
        </a:p>
      </dgm:t>
    </dgm:pt>
    <dgm:pt modelId="{A72C169D-298E-4FF0-878F-FA2AA0347BB3}" type="sibTrans" cxnId="{8E97EB4C-50A7-4F77-87D6-786607925054}">
      <dgm:prSet/>
      <dgm:spPr/>
      <dgm:t>
        <a:bodyPr/>
        <a:lstStyle/>
        <a:p>
          <a:endParaRPr lang="ru-RU"/>
        </a:p>
      </dgm:t>
    </dgm:pt>
    <dgm:pt modelId="{BC0979DE-D916-4C72-BAF9-F2121ABE3671}" type="pres">
      <dgm:prSet presAssocID="{9FFDF0EC-D08A-4818-93F5-ABDEA5BE8F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F0D91E-B44B-4C9F-98F4-604024254CFA}" type="pres">
      <dgm:prSet presAssocID="{6FED264E-1799-4A74-AE6D-3B14DC31837A}" presName="linNode" presStyleCnt="0"/>
      <dgm:spPr/>
    </dgm:pt>
    <dgm:pt modelId="{FD59FB06-F9DF-4830-B2C5-2012A07D1599}" type="pres">
      <dgm:prSet presAssocID="{6FED264E-1799-4A74-AE6D-3B14DC31837A}" presName="parentShp" presStyleLbl="node1" presStyleIdx="0" presStyleCnt="4" custScaleX="149595" custScaleY="99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54031-95E0-41D7-A443-A3E7B3F4C0AC}" type="pres">
      <dgm:prSet presAssocID="{6FED264E-1799-4A74-AE6D-3B14DC31837A}" presName="childShp" presStyleLbl="bgAccFollowNode1" presStyleIdx="0" presStyleCnt="4">
        <dgm:presLayoutVars>
          <dgm:bulletEnabled val="1"/>
        </dgm:presLayoutVars>
      </dgm:prSet>
      <dgm:spPr/>
    </dgm:pt>
    <dgm:pt modelId="{87034D52-7D20-4F5A-9BCE-394361942A9D}" type="pres">
      <dgm:prSet presAssocID="{DE120091-8E18-4C2F-B90C-C1DD9584D603}" presName="spacing" presStyleCnt="0"/>
      <dgm:spPr/>
    </dgm:pt>
    <dgm:pt modelId="{353E013C-DC9F-4BEB-99D8-70BD232DE8BD}" type="pres">
      <dgm:prSet presAssocID="{D686F6C9-E7ED-49F5-B8A6-40D58C2EFAB6}" presName="linNode" presStyleCnt="0"/>
      <dgm:spPr/>
    </dgm:pt>
    <dgm:pt modelId="{01E861A9-FC6A-4183-87D0-534420E9A99A}" type="pres">
      <dgm:prSet presAssocID="{D686F6C9-E7ED-49F5-B8A6-40D58C2EFAB6}" presName="parentShp" presStyleLbl="node1" presStyleIdx="1" presStyleCnt="4" custScaleX="139870" custScaleY="106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9EC3F-D815-4CC1-9277-00E68B4F3FC0}" type="pres">
      <dgm:prSet presAssocID="{D686F6C9-E7ED-49F5-B8A6-40D58C2EFAB6}" presName="childShp" presStyleLbl="bgAccFollowNode1" presStyleIdx="1" presStyleCnt="4">
        <dgm:presLayoutVars>
          <dgm:bulletEnabled val="1"/>
        </dgm:presLayoutVars>
      </dgm:prSet>
      <dgm:spPr/>
    </dgm:pt>
    <dgm:pt modelId="{452B7AF4-7383-42E6-9978-6D11BF060034}" type="pres">
      <dgm:prSet presAssocID="{10AFF205-D7DA-408D-9F6A-EC68B941C735}" presName="spacing" presStyleCnt="0"/>
      <dgm:spPr/>
    </dgm:pt>
    <dgm:pt modelId="{38D12208-9E90-41F9-8C6F-68AAE2F6A0AD}" type="pres">
      <dgm:prSet presAssocID="{27DF195A-28D1-4AD5-927B-576E5C6FB77D}" presName="linNode" presStyleCnt="0"/>
      <dgm:spPr/>
    </dgm:pt>
    <dgm:pt modelId="{9A4FE56D-4A6E-478C-92FB-ECE741B20CC4}" type="pres">
      <dgm:prSet presAssocID="{27DF195A-28D1-4AD5-927B-576E5C6FB77D}" presName="parentShp" presStyleLbl="node1" presStyleIdx="2" presStyleCnt="4" custScaleX="146353" custScaleY="102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FBBE9-DCBE-4F7C-988C-E4E7E23928A7}" type="pres">
      <dgm:prSet presAssocID="{27DF195A-28D1-4AD5-927B-576E5C6FB77D}" presName="childShp" presStyleLbl="bgAccFollowNode1" presStyleIdx="2" presStyleCnt="4">
        <dgm:presLayoutVars>
          <dgm:bulletEnabled val="1"/>
        </dgm:presLayoutVars>
      </dgm:prSet>
      <dgm:spPr/>
    </dgm:pt>
    <dgm:pt modelId="{A409465A-9266-4ECD-9902-A6044BD95B71}" type="pres">
      <dgm:prSet presAssocID="{75413062-1031-4FAC-A19D-02386C1EF6E2}" presName="spacing" presStyleCnt="0"/>
      <dgm:spPr/>
    </dgm:pt>
    <dgm:pt modelId="{CC4801EC-C57A-46F5-848D-DE5C8A49F04B}" type="pres">
      <dgm:prSet presAssocID="{1FF356E1-2394-4A84-A729-69B9F899D09C}" presName="linNode" presStyleCnt="0"/>
      <dgm:spPr/>
    </dgm:pt>
    <dgm:pt modelId="{43E9502D-91C9-42AE-8742-16949A2FFBA8}" type="pres">
      <dgm:prSet presAssocID="{1FF356E1-2394-4A84-A729-69B9F899D09C}" presName="parentShp" presStyleLbl="node1" presStyleIdx="3" presStyleCnt="4" custScaleX="136004" custScaleY="112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1E14D-0248-4B93-BC0A-B88630F5988D}" type="pres">
      <dgm:prSet presAssocID="{1FF356E1-2394-4A84-A729-69B9F899D09C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7A03A9DF-04D7-486D-9EAE-BD0564B0AAD5}" type="presOf" srcId="{9FFDF0EC-D08A-4818-93F5-ABDEA5BE8FED}" destId="{BC0979DE-D916-4C72-BAF9-F2121ABE3671}" srcOrd="0" destOrd="0" presId="urn:microsoft.com/office/officeart/2005/8/layout/vList6"/>
    <dgm:cxn modelId="{2AA8ECA2-CF19-4AE5-A9F9-9FDA6B5C5385}" type="presOf" srcId="{6FED264E-1799-4A74-AE6D-3B14DC31837A}" destId="{FD59FB06-F9DF-4830-B2C5-2012A07D1599}" srcOrd="0" destOrd="0" presId="urn:microsoft.com/office/officeart/2005/8/layout/vList6"/>
    <dgm:cxn modelId="{65F4A3A4-43EA-474B-A562-158481797E97}" srcId="{9FFDF0EC-D08A-4818-93F5-ABDEA5BE8FED}" destId="{D686F6C9-E7ED-49F5-B8A6-40D58C2EFAB6}" srcOrd="1" destOrd="0" parTransId="{68FE5AFB-0B25-41E4-9887-ACFC87D0074F}" sibTransId="{10AFF205-D7DA-408D-9F6A-EC68B941C735}"/>
    <dgm:cxn modelId="{8E97EB4C-50A7-4F77-87D6-786607925054}" srcId="{9FFDF0EC-D08A-4818-93F5-ABDEA5BE8FED}" destId="{1FF356E1-2394-4A84-A729-69B9F899D09C}" srcOrd="3" destOrd="0" parTransId="{305BE1D1-2B31-49EC-A7B5-06B884081A20}" sibTransId="{A72C169D-298E-4FF0-878F-FA2AA0347BB3}"/>
    <dgm:cxn modelId="{719B48CB-156E-4AD8-9016-25BF8B487BE5}" type="presOf" srcId="{27DF195A-28D1-4AD5-927B-576E5C6FB77D}" destId="{9A4FE56D-4A6E-478C-92FB-ECE741B20CC4}" srcOrd="0" destOrd="0" presId="urn:microsoft.com/office/officeart/2005/8/layout/vList6"/>
    <dgm:cxn modelId="{AE0A15A1-EB8C-46FC-AB47-AF4215C16119}" type="presOf" srcId="{D686F6C9-E7ED-49F5-B8A6-40D58C2EFAB6}" destId="{01E861A9-FC6A-4183-87D0-534420E9A99A}" srcOrd="0" destOrd="0" presId="urn:microsoft.com/office/officeart/2005/8/layout/vList6"/>
    <dgm:cxn modelId="{9B73546C-3AC4-4CC5-B1EC-AC17B203250F}" srcId="{9FFDF0EC-D08A-4818-93F5-ABDEA5BE8FED}" destId="{27DF195A-28D1-4AD5-927B-576E5C6FB77D}" srcOrd="2" destOrd="0" parTransId="{E670E91A-63F1-49B0-8F62-4A2A69BD79C7}" sibTransId="{75413062-1031-4FAC-A19D-02386C1EF6E2}"/>
    <dgm:cxn modelId="{8FD2B618-F3E5-466D-B6D5-ABD2A7F358F8}" type="presOf" srcId="{1FF356E1-2394-4A84-A729-69B9F899D09C}" destId="{43E9502D-91C9-42AE-8742-16949A2FFBA8}" srcOrd="0" destOrd="0" presId="urn:microsoft.com/office/officeart/2005/8/layout/vList6"/>
    <dgm:cxn modelId="{2A7C2573-431B-467F-AA13-664D843E17B4}" srcId="{9FFDF0EC-D08A-4818-93F5-ABDEA5BE8FED}" destId="{6FED264E-1799-4A74-AE6D-3B14DC31837A}" srcOrd="0" destOrd="0" parTransId="{5E5CC495-DCF5-4AB4-A77C-58D40AA70107}" sibTransId="{DE120091-8E18-4C2F-B90C-C1DD9584D603}"/>
    <dgm:cxn modelId="{20FBB434-661D-4538-A4FC-864114D415A9}" type="presParOf" srcId="{BC0979DE-D916-4C72-BAF9-F2121ABE3671}" destId="{86F0D91E-B44B-4C9F-98F4-604024254CFA}" srcOrd="0" destOrd="0" presId="urn:microsoft.com/office/officeart/2005/8/layout/vList6"/>
    <dgm:cxn modelId="{33957C5A-88DC-4AD8-9650-88B7289FE8BB}" type="presParOf" srcId="{86F0D91E-B44B-4C9F-98F4-604024254CFA}" destId="{FD59FB06-F9DF-4830-B2C5-2012A07D1599}" srcOrd="0" destOrd="0" presId="urn:microsoft.com/office/officeart/2005/8/layout/vList6"/>
    <dgm:cxn modelId="{3864C96A-1FDB-4FD2-95DE-DF7ECE65051A}" type="presParOf" srcId="{86F0D91E-B44B-4C9F-98F4-604024254CFA}" destId="{ECC54031-95E0-41D7-A443-A3E7B3F4C0AC}" srcOrd="1" destOrd="0" presId="urn:microsoft.com/office/officeart/2005/8/layout/vList6"/>
    <dgm:cxn modelId="{536177EE-7660-4E65-8B90-50734942722A}" type="presParOf" srcId="{BC0979DE-D916-4C72-BAF9-F2121ABE3671}" destId="{87034D52-7D20-4F5A-9BCE-394361942A9D}" srcOrd="1" destOrd="0" presId="urn:microsoft.com/office/officeart/2005/8/layout/vList6"/>
    <dgm:cxn modelId="{92A6B63D-1E58-4CCB-9333-CCEBB7E6456A}" type="presParOf" srcId="{BC0979DE-D916-4C72-BAF9-F2121ABE3671}" destId="{353E013C-DC9F-4BEB-99D8-70BD232DE8BD}" srcOrd="2" destOrd="0" presId="urn:microsoft.com/office/officeart/2005/8/layout/vList6"/>
    <dgm:cxn modelId="{04705FA7-7B0C-42DA-9B1C-1E593BE7A983}" type="presParOf" srcId="{353E013C-DC9F-4BEB-99D8-70BD232DE8BD}" destId="{01E861A9-FC6A-4183-87D0-534420E9A99A}" srcOrd="0" destOrd="0" presId="urn:microsoft.com/office/officeart/2005/8/layout/vList6"/>
    <dgm:cxn modelId="{411FE1EA-FF6A-4318-A972-970A12B9AA0C}" type="presParOf" srcId="{353E013C-DC9F-4BEB-99D8-70BD232DE8BD}" destId="{0AF9EC3F-D815-4CC1-9277-00E68B4F3FC0}" srcOrd="1" destOrd="0" presId="urn:microsoft.com/office/officeart/2005/8/layout/vList6"/>
    <dgm:cxn modelId="{886BFF11-7461-4533-B135-B0CA232A01B4}" type="presParOf" srcId="{BC0979DE-D916-4C72-BAF9-F2121ABE3671}" destId="{452B7AF4-7383-42E6-9978-6D11BF060034}" srcOrd="3" destOrd="0" presId="urn:microsoft.com/office/officeart/2005/8/layout/vList6"/>
    <dgm:cxn modelId="{D34F3D1C-BD9E-41D4-9359-AAE9F84CE6DE}" type="presParOf" srcId="{BC0979DE-D916-4C72-BAF9-F2121ABE3671}" destId="{38D12208-9E90-41F9-8C6F-68AAE2F6A0AD}" srcOrd="4" destOrd="0" presId="urn:microsoft.com/office/officeart/2005/8/layout/vList6"/>
    <dgm:cxn modelId="{8C45B8C4-81C5-4C85-BFC4-CFAEAE7B197A}" type="presParOf" srcId="{38D12208-9E90-41F9-8C6F-68AAE2F6A0AD}" destId="{9A4FE56D-4A6E-478C-92FB-ECE741B20CC4}" srcOrd="0" destOrd="0" presId="urn:microsoft.com/office/officeart/2005/8/layout/vList6"/>
    <dgm:cxn modelId="{5CDF2DB8-C149-4882-9629-C0F6ACEAF909}" type="presParOf" srcId="{38D12208-9E90-41F9-8C6F-68AAE2F6A0AD}" destId="{679FBBE9-DCBE-4F7C-988C-E4E7E23928A7}" srcOrd="1" destOrd="0" presId="urn:microsoft.com/office/officeart/2005/8/layout/vList6"/>
    <dgm:cxn modelId="{CF2E2F12-6482-4BAD-BFBF-4D2A1E074687}" type="presParOf" srcId="{BC0979DE-D916-4C72-BAF9-F2121ABE3671}" destId="{A409465A-9266-4ECD-9902-A6044BD95B71}" srcOrd="5" destOrd="0" presId="urn:microsoft.com/office/officeart/2005/8/layout/vList6"/>
    <dgm:cxn modelId="{73597D4D-07D5-41A5-8A9E-CF626E00FBEE}" type="presParOf" srcId="{BC0979DE-D916-4C72-BAF9-F2121ABE3671}" destId="{CC4801EC-C57A-46F5-848D-DE5C8A49F04B}" srcOrd="6" destOrd="0" presId="urn:microsoft.com/office/officeart/2005/8/layout/vList6"/>
    <dgm:cxn modelId="{C8888CE9-303D-4B04-A506-F470800C8441}" type="presParOf" srcId="{CC4801EC-C57A-46F5-848D-DE5C8A49F04B}" destId="{43E9502D-91C9-42AE-8742-16949A2FFBA8}" srcOrd="0" destOrd="0" presId="urn:microsoft.com/office/officeart/2005/8/layout/vList6"/>
    <dgm:cxn modelId="{AFF001E6-6381-4862-A490-0C5DD27000F4}" type="presParOf" srcId="{CC4801EC-C57A-46F5-848D-DE5C8A49F04B}" destId="{2DA1E14D-0248-4B93-BC0A-B88630F598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797813-7880-488F-AE26-4724960D33B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40DD07-35BA-444A-9274-4E581257727A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Создать условия для развития одаренного ребенка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D53B6CB-B617-444D-92B2-61DD6CBAFB2C}" type="parTrans" cxnId="{A7A7A4F4-CB90-4617-B2A6-469B9DCD00EF}">
      <dgm:prSet/>
      <dgm:spPr/>
      <dgm:t>
        <a:bodyPr/>
        <a:lstStyle/>
        <a:p>
          <a:endParaRPr lang="ru-RU"/>
        </a:p>
      </dgm:t>
    </dgm:pt>
    <dgm:pt modelId="{2DFA84E8-5D00-48F4-A153-B263AFBC22EF}" type="sibTrans" cxnId="{A7A7A4F4-CB90-4617-B2A6-469B9DCD00EF}">
      <dgm:prSet/>
      <dgm:spPr/>
      <dgm:t>
        <a:bodyPr/>
        <a:lstStyle/>
        <a:p>
          <a:endParaRPr lang="ru-RU"/>
        </a:p>
      </dgm:t>
    </dgm:pt>
    <dgm:pt modelId="{1DD514E8-8804-4961-B746-C7706BCFDA5B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Создать условия для развития субъектной позиции одаренного ребенка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E751DE2-D8EC-4D5E-A8F9-FA8BEF56471D}" type="parTrans" cxnId="{29B0D981-869E-42FF-AB65-26AA2C7C97A3}">
      <dgm:prSet/>
      <dgm:spPr/>
      <dgm:t>
        <a:bodyPr/>
        <a:lstStyle/>
        <a:p>
          <a:endParaRPr lang="ru-RU"/>
        </a:p>
      </dgm:t>
    </dgm:pt>
    <dgm:pt modelId="{A6E70F8A-CA11-43CF-B56E-C085A29ABBFB}" type="sibTrans" cxnId="{29B0D981-869E-42FF-AB65-26AA2C7C97A3}">
      <dgm:prSet/>
      <dgm:spPr/>
      <dgm:t>
        <a:bodyPr/>
        <a:lstStyle/>
        <a:p>
          <a:endParaRPr lang="ru-RU"/>
        </a:p>
      </dgm:t>
    </dgm:pt>
    <dgm:pt modelId="{3451328A-D429-4E9A-8CE4-4790A7458C35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Отслеживать особенности развития одаренного ребенка на различных возрастных этапах дошкольного детства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9B8D540-6E58-4ACB-BDA2-39AAD2EF1A25}" type="parTrans" cxnId="{F41BD96A-E8D1-4882-8443-40435A0841AD}">
      <dgm:prSet/>
      <dgm:spPr/>
      <dgm:t>
        <a:bodyPr/>
        <a:lstStyle/>
        <a:p>
          <a:endParaRPr lang="ru-RU"/>
        </a:p>
      </dgm:t>
    </dgm:pt>
    <dgm:pt modelId="{3BA6684B-19C2-4BE8-A61B-15EAA0DB7358}" type="sibTrans" cxnId="{F41BD96A-E8D1-4882-8443-40435A0841AD}">
      <dgm:prSet/>
      <dgm:spPr/>
      <dgm:t>
        <a:bodyPr/>
        <a:lstStyle/>
        <a:p>
          <a:endParaRPr lang="ru-RU"/>
        </a:p>
      </dgm:t>
    </dgm:pt>
    <dgm:pt modelId="{08EA1CBE-A337-41B1-BC4A-84BB3504883F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Повысить психолого-педагогическую компетенцию взрослых по вопросам сопровождения развития одаренного ребенка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E98F285-5D57-41FA-A6F5-B723D4AB6C54}" type="parTrans" cxnId="{42F565C7-71F0-4008-987A-F3DED761406F}">
      <dgm:prSet/>
      <dgm:spPr/>
      <dgm:t>
        <a:bodyPr/>
        <a:lstStyle/>
        <a:p>
          <a:endParaRPr lang="ru-RU"/>
        </a:p>
      </dgm:t>
    </dgm:pt>
    <dgm:pt modelId="{1E926879-E2B6-435C-A6B8-B266FB9F184A}" type="sibTrans" cxnId="{42F565C7-71F0-4008-987A-F3DED761406F}">
      <dgm:prSet/>
      <dgm:spPr/>
      <dgm:t>
        <a:bodyPr/>
        <a:lstStyle/>
        <a:p>
          <a:endParaRPr lang="ru-RU"/>
        </a:p>
      </dgm:t>
    </dgm:pt>
    <dgm:pt modelId="{9995F3CF-D2FC-45EF-A734-DCF9D5F4AC55}" type="pres">
      <dgm:prSet presAssocID="{02797813-7880-488F-AE26-4724960D33B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85343F-7ADD-4C31-AE44-F4CAC0B6D039}" type="pres">
      <dgm:prSet presAssocID="{02797813-7880-488F-AE26-4724960D33BB}" presName="diamond" presStyleLbl="bgShp" presStyleIdx="0" presStyleCnt="1" custLinFactNeighborX="-2142"/>
      <dgm:spPr/>
      <dgm:t>
        <a:bodyPr/>
        <a:lstStyle/>
        <a:p>
          <a:endParaRPr lang="ru-RU"/>
        </a:p>
      </dgm:t>
    </dgm:pt>
    <dgm:pt modelId="{0585FC26-0311-48DB-8857-69077A10E3CD}" type="pres">
      <dgm:prSet presAssocID="{02797813-7880-488F-AE26-4724960D33BB}" presName="quad1" presStyleLbl="node1" presStyleIdx="0" presStyleCnt="4" custScaleX="120069" custLinFactNeighborX="-11936" custLinFactNeighborY="-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B9406-63B3-4783-A09D-053B43038B84}" type="pres">
      <dgm:prSet presAssocID="{02797813-7880-488F-AE26-4724960D33BB}" presName="quad2" presStyleLbl="node1" presStyleIdx="1" presStyleCnt="4" custScaleX="122493" custScaleY="100379" custLinFactNeighborX="5729" custLinFactNeighborY="-1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26E85-48E3-48AC-9BD5-203502379793}" type="pres">
      <dgm:prSet presAssocID="{02797813-7880-488F-AE26-4724960D33BB}" presName="quad3" presStyleLbl="node1" presStyleIdx="2" presStyleCnt="4" custScaleX="121024" custLinFactNeighborX="-10982" custLinFactNeighborY="-1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628B5-457A-4982-BA9B-D9E0BA26C25D}" type="pres">
      <dgm:prSet presAssocID="{02797813-7880-488F-AE26-4724960D33BB}" presName="quad4" presStyleLbl="node1" presStyleIdx="3" presStyleCnt="4" custScaleX="125798" custLinFactNeighborX="71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B0D981-869E-42FF-AB65-26AA2C7C97A3}" srcId="{02797813-7880-488F-AE26-4724960D33BB}" destId="{1DD514E8-8804-4961-B746-C7706BCFDA5B}" srcOrd="1" destOrd="0" parTransId="{1E751DE2-D8EC-4D5E-A8F9-FA8BEF56471D}" sibTransId="{A6E70F8A-CA11-43CF-B56E-C085A29ABBFB}"/>
    <dgm:cxn modelId="{42F565C7-71F0-4008-987A-F3DED761406F}" srcId="{02797813-7880-488F-AE26-4724960D33BB}" destId="{08EA1CBE-A337-41B1-BC4A-84BB3504883F}" srcOrd="3" destOrd="0" parTransId="{5E98F285-5D57-41FA-A6F5-B723D4AB6C54}" sibTransId="{1E926879-E2B6-435C-A6B8-B266FB9F184A}"/>
    <dgm:cxn modelId="{22E2EDE2-5B03-4CC0-9A19-664DCDCA6826}" type="presOf" srcId="{08EA1CBE-A337-41B1-BC4A-84BB3504883F}" destId="{130628B5-457A-4982-BA9B-D9E0BA26C25D}" srcOrd="0" destOrd="0" presId="urn:microsoft.com/office/officeart/2005/8/layout/matrix3"/>
    <dgm:cxn modelId="{A7A7A4F4-CB90-4617-B2A6-469B9DCD00EF}" srcId="{02797813-7880-488F-AE26-4724960D33BB}" destId="{9D40DD07-35BA-444A-9274-4E581257727A}" srcOrd="0" destOrd="0" parTransId="{2D53B6CB-B617-444D-92B2-61DD6CBAFB2C}" sibTransId="{2DFA84E8-5D00-48F4-A153-B263AFBC22EF}"/>
    <dgm:cxn modelId="{75274000-3E1C-497D-A31B-3DDE2BF69540}" type="presOf" srcId="{02797813-7880-488F-AE26-4724960D33BB}" destId="{9995F3CF-D2FC-45EF-A734-DCF9D5F4AC55}" srcOrd="0" destOrd="0" presId="urn:microsoft.com/office/officeart/2005/8/layout/matrix3"/>
    <dgm:cxn modelId="{2C01814C-528E-43CE-BE9C-C8326CC97F57}" type="presOf" srcId="{1DD514E8-8804-4961-B746-C7706BCFDA5B}" destId="{097B9406-63B3-4783-A09D-053B43038B84}" srcOrd="0" destOrd="0" presId="urn:microsoft.com/office/officeart/2005/8/layout/matrix3"/>
    <dgm:cxn modelId="{F41BD96A-E8D1-4882-8443-40435A0841AD}" srcId="{02797813-7880-488F-AE26-4724960D33BB}" destId="{3451328A-D429-4E9A-8CE4-4790A7458C35}" srcOrd="2" destOrd="0" parTransId="{29B8D540-6E58-4ACB-BDA2-39AAD2EF1A25}" sibTransId="{3BA6684B-19C2-4BE8-A61B-15EAA0DB7358}"/>
    <dgm:cxn modelId="{126BFE3A-F1E6-4020-B489-CCB654C1C768}" type="presOf" srcId="{9D40DD07-35BA-444A-9274-4E581257727A}" destId="{0585FC26-0311-48DB-8857-69077A10E3CD}" srcOrd="0" destOrd="0" presId="urn:microsoft.com/office/officeart/2005/8/layout/matrix3"/>
    <dgm:cxn modelId="{6038B18F-857F-4BFD-9738-BAD9AC4DEA28}" type="presOf" srcId="{3451328A-D429-4E9A-8CE4-4790A7458C35}" destId="{3CF26E85-48E3-48AC-9BD5-203502379793}" srcOrd="0" destOrd="0" presId="urn:microsoft.com/office/officeart/2005/8/layout/matrix3"/>
    <dgm:cxn modelId="{7E10B6A3-001F-41C2-8736-AA12B41C9286}" type="presParOf" srcId="{9995F3CF-D2FC-45EF-A734-DCF9D5F4AC55}" destId="{0F85343F-7ADD-4C31-AE44-F4CAC0B6D039}" srcOrd="0" destOrd="0" presId="urn:microsoft.com/office/officeart/2005/8/layout/matrix3"/>
    <dgm:cxn modelId="{5B4BD17E-2CD4-4F03-A941-4EBFAE52FDCD}" type="presParOf" srcId="{9995F3CF-D2FC-45EF-A734-DCF9D5F4AC55}" destId="{0585FC26-0311-48DB-8857-69077A10E3CD}" srcOrd="1" destOrd="0" presId="urn:microsoft.com/office/officeart/2005/8/layout/matrix3"/>
    <dgm:cxn modelId="{B54050E8-82DF-4C91-B5CE-78EECFA43752}" type="presParOf" srcId="{9995F3CF-D2FC-45EF-A734-DCF9D5F4AC55}" destId="{097B9406-63B3-4783-A09D-053B43038B84}" srcOrd="2" destOrd="0" presId="urn:microsoft.com/office/officeart/2005/8/layout/matrix3"/>
    <dgm:cxn modelId="{81261805-4ED8-4E52-B426-5F78E76ABE2A}" type="presParOf" srcId="{9995F3CF-D2FC-45EF-A734-DCF9D5F4AC55}" destId="{3CF26E85-48E3-48AC-9BD5-203502379793}" srcOrd="3" destOrd="0" presId="urn:microsoft.com/office/officeart/2005/8/layout/matrix3"/>
    <dgm:cxn modelId="{8F4DE3E8-A10A-45ED-A6F5-5FF1707DFB25}" type="presParOf" srcId="{9995F3CF-D2FC-45EF-A734-DCF9D5F4AC55}" destId="{130628B5-457A-4982-BA9B-D9E0BA26C2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50AC27-597E-4E53-AB76-5217825F9336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9B3773D-D5A0-4534-BFE7-6B4F7119CCE4}">
      <dgm:prSet custT="1"/>
      <dgm:spPr/>
      <dgm:t>
        <a:bodyPr/>
        <a:lstStyle/>
        <a:p>
          <a:pPr rtl="0"/>
          <a:r>
            <a:rPr lang="ru-RU" sz="2000" dirty="0" smtClean="0"/>
            <a:t>непрерывность сопровождения развития одаренного ребенка</a:t>
          </a:r>
          <a:endParaRPr lang="ru-RU" sz="2000" dirty="0"/>
        </a:p>
      </dgm:t>
    </dgm:pt>
    <dgm:pt modelId="{FA0B5ABD-2563-4D07-99F9-87E271346B19}" type="parTrans" cxnId="{DCA144C0-106F-48EF-B06A-23E82585BA5E}">
      <dgm:prSet/>
      <dgm:spPr/>
      <dgm:t>
        <a:bodyPr/>
        <a:lstStyle/>
        <a:p>
          <a:endParaRPr lang="ru-RU"/>
        </a:p>
      </dgm:t>
    </dgm:pt>
    <dgm:pt modelId="{CE444B8A-59E3-47BB-AFC9-E7E09BEF20E8}" type="sibTrans" cxnId="{DCA144C0-106F-48EF-B06A-23E82585BA5E}">
      <dgm:prSet/>
      <dgm:spPr/>
      <dgm:t>
        <a:bodyPr/>
        <a:lstStyle/>
        <a:p>
          <a:endParaRPr lang="ru-RU"/>
        </a:p>
      </dgm:t>
    </dgm:pt>
    <dgm:pt modelId="{5F268C61-8EC9-4C13-AFA9-627E8DD3A884}">
      <dgm:prSet/>
      <dgm:spPr/>
      <dgm:t>
        <a:bodyPr/>
        <a:lstStyle/>
        <a:p>
          <a:pPr rtl="0"/>
          <a:r>
            <a:rPr lang="ru-RU" dirty="0" smtClean="0"/>
            <a:t>признание уникальности ребенка, исключающее усреднение, сравнение одного ребенка с другим</a:t>
          </a:r>
          <a:endParaRPr lang="ru-RU" dirty="0"/>
        </a:p>
      </dgm:t>
    </dgm:pt>
    <dgm:pt modelId="{625F27DD-7F75-4EFB-A06A-3516C0B9AEB4}" type="parTrans" cxnId="{25D7959C-5FE0-46F8-9D5C-FFC8DA3DC2AA}">
      <dgm:prSet/>
      <dgm:spPr/>
      <dgm:t>
        <a:bodyPr/>
        <a:lstStyle/>
        <a:p>
          <a:endParaRPr lang="ru-RU"/>
        </a:p>
      </dgm:t>
    </dgm:pt>
    <dgm:pt modelId="{CBC1DFEC-5A07-401D-B580-36FFB23FA1D8}" type="sibTrans" cxnId="{25D7959C-5FE0-46F8-9D5C-FFC8DA3DC2AA}">
      <dgm:prSet/>
      <dgm:spPr/>
      <dgm:t>
        <a:bodyPr/>
        <a:lstStyle/>
        <a:p>
          <a:endParaRPr lang="ru-RU"/>
        </a:p>
      </dgm:t>
    </dgm:pt>
    <dgm:pt modelId="{3E8C6DB6-D144-48C6-A9C2-4805F47A53E5}">
      <dgm:prSet/>
      <dgm:spPr/>
      <dgm:t>
        <a:bodyPr/>
        <a:lstStyle/>
        <a:p>
          <a:pPr rtl="0"/>
          <a:r>
            <a:rPr lang="ru-RU" dirty="0" smtClean="0"/>
            <a:t>бережное отношение к психическому миру ребенка, его потребностям, особенностям субъективного отношения к миру и самому себе</a:t>
          </a:r>
          <a:endParaRPr lang="ru-RU" dirty="0"/>
        </a:p>
      </dgm:t>
    </dgm:pt>
    <dgm:pt modelId="{4F7C9FDC-CF32-41BC-99DB-2DA6F28B6593}" type="parTrans" cxnId="{767988A0-EFE6-4467-8091-AF4CF01E7ACA}">
      <dgm:prSet/>
      <dgm:spPr/>
      <dgm:t>
        <a:bodyPr/>
        <a:lstStyle/>
        <a:p>
          <a:endParaRPr lang="ru-RU"/>
        </a:p>
      </dgm:t>
    </dgm:pt>
    <dgm:pt modelId="{31E3928E-C6D1-49F9-9930-F8B934A66830}" type="sibTrans" cxnId="{767988A0-EFE6-4467-8091-AF4CF01E7ACA}">
      <dgm:prSet/>
      <dgm:spPr/>
      <dgm:t>
        <a:bodyPr/>
        <a:lstStyle/>
        <a:p>
          <a:endParaRPr lang="ru-RU"/>
        </a:p>
      </dgm:t>
    </dgm:pt>
    <dgm:pt modelId="{E68607E7-164A-439E-B36F-6DD55E75455D}">
      <dgm:prSet/>
      <dgm:spPr/>
      <dgm:t>
        <a:bodyPr/>
        <a:lstStyle/>
        <a:p>
          <a:pPr rtl="0"/>
          <a:r>
            <a:rPr lang="ru-RU" dirty="0" smtClean="0"/>
            <a:t>защита интересов ребенка</a:t>
          </a:r>
          <a:endParaRPr lang="ru-RU" dirty="0"/>
        </a:p>
      </dgm:t>
    </dgm:pt>
    <dgm:pt modelId="{A5BAEF46-17EA-444E-A838-38750506EC0A}" type="parTrans" cxnId="{043F5473-84D9-4DC9-9274-3618ECC85E35}">
      <dgm:prSet/>
      <dgm:spPr/>
      <dgm:t>
        <a:bodyPr/>
        <a:lstStyle/>
        <a:p>
          <a:endParaRPr lang="ru-RU"/>
        </a:p>
      </dgm:t>
    </dgm:pt>
    <dgm:pt modelId="{056DED73-7046-4113-A398-42193808CA7B}" type="sibTrans" cxnId="{043F5473-84D9-4DC9-9274-3618ECC85E35}">
      <dgm:prSet/>
      <dgm:spPr/>
      <dgm:t>
        <a:bodyPr/>
        <a:lstStyle/>
        <a:p>
          <a:endParaRPr lang="ru-RU"/>
        </a:p>
      </dgm:t>
    </dgm:pt>
    <dgm:pt modelId="{C9C42DFD-27A5-4D90-850A-A366625EEBDF}">
      <dgm:prSet/>
      <dgm:spPr/>
      <dgm:t>
        <a:bodyPr/>
        <a:lstStyle/>
        <a:p>
          <a:pPr rtl="0"/>
          <a:r>
            <a:rPr lang="ru-RU" dirty="0" smtClean="0"/>
            <a:t>индивидуальный путь развития ребенка</a:t>
          </a:r>
          <a:endParaRPr lang="ru-RU" dirty="0"/>
        </a:p>
      </dgm:t>
    </dgm:pt>
    <dgm:pt modelId="{DCC2320B-0487-49FB-B1EC-2437508F9235}" type="parTrans" cxnId="{1A925563-4CA7-4763-A0CD-CCB1193D23DE}">
      <dgm:prSet/>
      <dgm:spPr/>
      <dgm:t>
        <a:bodyPr/>
        <a:lstStyle/>
        <a:p>
          <a:endParaRPr lang="ru-RU"/>
        </a:p>
      </dgm:t>
    </dgm:pt>
    <dgm:pt modelId="{1C8A8DF3-8C42-4558-A7EC-43892A6FA2B5}" type="sibTrans" cxnId="{1A925563-4CA7-4763-A0CD-CCB1193D23DE}">
      <dgm:prSet/>
      <dgm:spPr/>
      <dgm:t>
        <a:bodyPr/>
        <a:lstStyle/>
        <a:p>
          <a:endParaRPr lang="ru-RU"/>
        </a:p>
      </dgm:t>
    </dgm:pt>
    <dgm:pt modelId="{084B8DE0-7E7E-4A59-94A1-2ACD6D4CB70E}">
      <dgm:prSet/>
      <dgm:spPr/>
      <dgm:t>
        <a:bodyPr/>
        <a:lstStyle/>
        <a:p>
          <a:pPr rtl="0"/>
          <a:r>
            <a:rPr lang="ru-RU" dirty="0" smtClean="0"/>
            <a:t>учет специфики возрастного и индивидуального развития</a:t>
          </a:r>
          <a:endParaRPr lang="ru-RU" dirty="0"/>
        </a:p>
      </dgm:t>
    </dgm:pt>
    <dgm:pt modelId="{ADFCDEF0-83BB-459E-A613-A8E1657B9353}" type="parTrans" cxnId="{DC9EF563-5D39-4A48-BCF3-B03EBFF3C16B}">
      <dgm:prSet/>
      <dgm:spPr/>
      <dgm:t>
        <a:bodyPr/>
        <a:lstStyle/>
        <a:p>
          <a:endParaRPr lang="ru-RU"/>
        </a:p>
      </dgm:t>
    </dgm:pt>
    <dgm:pt modelId="{A0844331-E545-4B41-83C4-35F4EA1F6C22}" type="sibTrans" cxnId="{DC9EF563-5D39-4A48-BCF3-B03EBFF3C16B}">
      <dgm:prSet/>
      <dgm:spPr/>
      <dgm:t>
        <a:bodyPr/>
        <a:lstStyle/>
        <a:p>
          <a:endParaRPr lang="ru-RU"/>
        </a:p>
      </dgm:t>
    </dgm:pt>
    <dgm:pt modelId="{1B22808B-C2CF-4BC8-9CE3-0715C3E86D84}">
      <dgm:prSet/>
      <dgm:spPr/>
      <dgm:t>
        <a:bodyPr/>
        <a:lstStyle/>
        <a:p>
          <a:pPr rtl="0"/>
          <a:r>
            <a:rPr lang="ru-RU" dirty="0" smtClean="0"/>
            <a:t>принцип диалогичности</a:t>
          </a:r>
          <a:endParaRPr lang="ru-RU" dirty="0"/>
        </a:p>
      </dgm:t>
    </dgm:pt>
    <dgm:pt modelId="{5C01CE32-F095-4EBD-A9B6-B5C294B51A04}" type="parTrans" cxnId="{2F8A57B9-EAE3-4FA1-B732-4FA8DCDFDE84}">
      <dgm:prSet/>
      <dgm:spPr/>
      <dgm:t>
        <a:bodyPr/>
        <a:lstStyle/>
        <a:p>
          <a:endParaRPr lang="ru-RU"/>
        </a:p>
      </dgm:t>
    </dgm:pt>
    <dgm:pt modelId="{2006FF7E-6457-4DCE-AF19-3D53076B94C3}" type="sibTrans" cxnId="{2F8A57B9-EAE3-4FA1-B732-4FA8DCDFDE84}">
      <dgm:prSet/>
      <dgm:spPr/>
      <dgm:t>
        <a:bodyPr/>
        <a:lstStyle/>
        <a:p>
          <a:endParaRPr lang="ru-RU"/>
        </a:p>
      </dgm:t>
    </dgm:pt>
    <dgm:pt modelId="{4F19673D-2038-41F9-AFC8-91543263E56E}">
      <dgm:prSet/>
      <dgm:spPr/>
      <dgm:t>
        <a:bodyPr/>
        <a:lstStyle/>
        <a:p>
          <a:pPr rtl="0"/>
          <a:r>
            <a:rPr lang="ru-RU" dirty="0" smtClean="0"/>
            <a:t>принцип личностно-ориентировочного подхода к ребенку</a:t>
          </a:r>
          <a:endParaRPr lang="ru-RU" dirty="0"/>
        </a:p>
      </dgm:t>
    </dgm:pt>
    <dgm:pt modelId="{F0ABDD0E-BD7E-4B1A-87B6-8D5A5AE1C542}" type="parTrans" cxnId="{FE603FDC-1CC0-4CE3-A3D2-7CE817D814EE}">
      <dgm:prSet/>
      <dgm:spPr/>
      <dgm:t>
        <a:bodyPr/>
        <a:lstStyle/>
        <a:p>
          <a:endParaRPr lang="ru-RU"/>
        </a:p>
      </dgm:t>
    </dgm:pt>
    <dgm:pt modelId="{ED5ED413-0C7F-43F9-AA61-1B6D0F8ABF74}" type="sibTrans" cxnId="{FE603FDC-1CC0-4CE3-A3D2-7CE817D814EE}">
      <dgm:prSet/>
      <dgm:spPr/>
      <dgm:t>
        <a:bodyPr/>
        <a:lstStyle/>
        <a:p>
          <a:endParaRPr lang="ru-RU"/>
        </a:p>
      </dgm:t>
    </dgm:pt>
    <dgm:pt modelId="{1183F06F-84D7-468D-8DA7-CCB133D68D1C}">
      <dgm:prSet/>
      <dgm:spPr/>
      <dgm:t>
        <a:bodyPr/>
        <a:lstStyle/>
        <a:p>
          <a:pPr rtl="0"/>
          <a:r>
            <a:rPr lang="ru-RU" smtClean="0"/>
            <a:t>принцип построения развивающей работы на основе диагностики</a:t>
          </a:r>
          <a:endParaRPr lang="ru-RU"/>
        </a:p>
      </dgm:t>
    </dgm:pt>
    <dgm:pt modelId="{3AF5CBD8-BBEC-4456-93D6-7FE1663805E6}" type="parTrans" cxnId="{B6939155-32FB-4722-B4AC-714B498496BC}">
      <dgm:prSet/>
      <dgm:spPr/>
      <dgm:t>
        <a:bodyPr/>
        <a:lstStyle/>
        <a:p>
          <a:endParaRPr lang="ru-RU"/>
        </a:p>
      </dgm:t>
    </dgm:pt>
    <dgm:pt modelId="{E1C8417C-1396-49E3-A18E-36D5C4416A18}" type="sibTrans" cxnId="{B6939155-32FB-4722-B4AC-714B498496BC}">
      <dgm:prSet/>
      <dgm:spPr/>
      <dgm:t>
        <a:bodyPr/>
        <a:lstStyle/>
        <a:p>
          <a:endParaRPr lang="ru-RU"/>
        </a:p>
      </dgm:t>
    </dgm:pt>
    <dgm:pt modelId="{3D8F1A90-0717-4F01-8C95-EF28D5ACC3E8}" type="pres">
      <dgm:prSet presAssocID="{FD50AC27-597E-4E53-AB76-5217825F93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40B63A5-4C77-440D-B0F4-0BE783D963AF}" type="pres">
      <dgm:prSet presAssocID="{E9B3773D-D5A0-4534-BFE7-6B4F7119CCE4}" presName="thickLine" presStyleLbl="alignNode1" presStyleIdx="0" presStyleCnt="9" custLinFactNeighborX="6573" custLinFactNeighborY="2966"/>
      <dgm:spPr/>
    </dgm:pt>
    <dgm:pt modelId="{F8DE9666-E331-4815-B58A-033D929B2333}" type="pres">
      <dgm:prSet presAssocID="{E9B3773D-D5A0-4534-BFE7-6B4F7119CCE4}" presName="horz1" presStyleCnt="0"/>
      <dgm:spPr/>
    </dgm:pt>
    <dgm:pt modelId="{372D942D-102F-4874-ADE7-D1439641106A}" type="pres">
      <dgm:prSet presAssocID="{E9B3773D-D5A0-4534-BFE7-6B4F7119CCE4}" presName="tx1" presStyleLbl="revTx" presStyleIdx="0" presStyleCnt="9"/>
      <dgm:spPr/>
      <dgm:t>
        <a:bodyPr/>
        <a:lstStyle/>
        <a:p>
          <a:endParaRPr lang="ru-RU"/>
        </a:p>
      </dgm:t>
    </dgm:pt>
    <dgm:pt modelId="{E834DC13-ACC5-40DC-8FBA-2E68A06DF546}" type="pres">
      <dgm:prSet presAssocID="{E9B3773D-D5A0-4534-BFE7-6B4F7119CCE4}" presName="vert1" presStyleCnt="0"/>
      <dgm:spPr/>
    </dgm:pt>
    <dgm:pt modelId="{D8CB7E5E-F28C-42B7-929C-E8052AA5E899}" type="pres">
      <dgm:prSet presAssocID="{5F268C61-8EC9-4C13-AFA9-627E8DD3A884}" presName="thickLine" presStyleLbl="alignNode1" presStyleIdx="1" presStyleCnt="9"/>
      <dgm:spPr/>
    </dgm:pt>
    <dgm:pt modelId="{F274FEE3-0A18-45FD-AFC1-2E2C9CA31107}" type="pres">
      <dgm:prSet presAssocID="{5F268C61-8EC9-4C13-AFA9-627E8DD3A884}" presName="horz1" presStyleCnt="0"/>
      <dgm:spPr/>
    </dgm:pt>
    <dgm:pt modelId="{4D283DE0-1712-41ED-88B8-A9E2E81C1E30}" type="pres">
      <dgm:prSet presAssocID="{5F268C61-8EC9-4C13-AFA9-627E8DD3A884}" presName="tx1" presStyleLbl="revTx" presStyleIdx="1" presStyleCnt="9"/>
      <dgm:spPr/>
      <dgm:t>
        <a:bodyPr/>
        <a:lstStyle/>
        <a:p>
          <a:endParaRPr lang="ru-RU"/>
        </a:p>
      </dgm:t>
    </dgm:pt>
    <dgm:pt modelId="{A93ADA1C-28C3-45B2-BF48-849445D3B7C7}" type="pres">
      <dgm:prSet presAssocID="{5F268C61-8EC9-4C13-AFA9-627E8DD3A884}" presName="vert1" presStyleCnt="0"/>
      <dgm:spPr/>
    </dgm:pt>
    <dgm:pt modelId="{BFE6F0ED-DAFE-46FC-BD66-4110F5F91079}" type="pres">
      <dgm:prSet presAssocID="{3E8C6DB6-D144-48C6-A9C2-4805F47A53E5}" presName="thickLine" presStyleLbl="alignNode1" presStyleIdx="2" presStyleCnt="9"/>
      <dgm:spPr/>
    </dgm:pt>
    <dgm:pt modelId="{555DF12D-9657-4BF1-B049-7B2DFA3B8ECE}" type="pres">
      <dgm:prSet presAssocID="{3E8C6DB6-D144-48C6-A9C2-4805F47A53E5}" presName="horz1" presStyleCnt="0"/>
      <dgm:spPr/>
    </dgm:pt>
    <dgm:pt modelId="{7627128E-9DD3-4CAC-BDFC-E8D008736923}" type="pres">
      <dgm:prSet presAssocID="{3E8C6DB6-D144-48C6-A9C2-4805F47A53E5}" presName="tx1" presStyleLbl="revTx" presStyleIdx="2" presStyleCnt="9"/>
      <dgm:spPr/>
      <dgm:t>
        <a:bodyPr/>
        <a:lstStyle/>
        <a:p>
          <a:endParaRPr lang="ru-RU"/>
        </a:p>
      </dgm:t>
    </dgm:pt>
    <dgm:pt modelId="{837D97BE-59E0-4E19-A6DF-0854E1B14BF0}" type="pres">
      <dgm:prSet presAssocID="{3E8C6DB6-D144-48C6-A9C2-4805F47A53E5}" presName="vert1" presStyleCnt="0"/>
      <dgm:spPr/>
    </dgm:pt>
    <dgm:pt modelId="{AE660631-88A8-48E4-8DA6-C8FF02F8061A}" type="pres">
      <dgm:prSet presAssocID="{E68607E7-164A-439E-B36F-6DD55E75455D}" presName="thickLine" presStyleLbl="alignNode1" presStyleIdx="3" presStyleCnt="9"/>
      <dgm:spPr/>
    </dgm:pt>
    <dgm:pt modelId="{EFF0474F-FC9B-4378-9663-4773FACEDA1A}" type="pres">
      <dgm:prSet presAssocID="{E68607E7-164A-439E-B36F-6DD55E75455D}" presName="horz1" presStyleCnt="0"/>
      <dgm:spPr/>
    </dgm:pt>
    <dgm:pt modelId="{5BFC8B46-38AE-4C70-B409-8594B349BB43}" type="pres">
      <dgm:prSet presAssocID="{E68607E7-164A-439E-B36F-6DD55E75455D}" presName="tx1" presStyleLbl="revTx" presStyleIdx="3" presStyleCnt="9"/>
      <dgm:spPr/>
      <dgm:t>
        <a:bodyPr/>
        <a:lstStyle/>
        <a:p>
          <a:endParaRPr lang="ru-RU"/>
        </a:p>
      </dgm:t>
    </dgm:pt>
    <dgm:pt modelId="{6B71B840-F127-4C6A-894A-4D9A50575630}" type="pres">
      <dgm:prSet presAssocID="{E68607E7-164A-439E-B36F-6DD55E75455D}" presName="vert1" presStyleCnt="0"/>
      <dgm:spPr/>
    </dgm:pt>
    <dgm:pt modelId="{91A45E39-4657-40DB-AC32-6A7A2130EBB9}" type="pres">
      <dgm:prSet presAssocID="{C9C42DFD-27A5-4D90-850A-A366625EEBDF}" presName="thickLine" presStyleLbl="alignNode1" presStyleIdx="4" presStyleCnt="9"/>
      <dgm:spPr/>
    </dgm:pt>
    <dgm:pt modelId="{5D7EBF12-89BF-423C-B81B-AC3265BAB3F0}" type="pres">
      <dgm:prSet presAssocID="{C9C42DFD-27A5-4D90-850A-A366625EEBDF}" presName="horz1" presStyleCnt="0"/>
      <dgm:spPr/>
    </dgm:pt>
    <dgm:pt modelId="{F66C1B72-2248-403B-9DE0-D3A4A50875CE}" type="pres">
      <dgm:prSet presAssocID="{C9C42DFD-27A5-4D90-850A-A366625EEBDF}" presName="tx1" presStyleLbl="revTx" presStyleIdx="4" presStyleCnt="9"/>
      <dgm:spPr/>
      <dgm:t>
        <a:bodyPr/>
        <a:lstStyle/>
        <a:p>
          <a:endParaRPr lang="ru-RU"/>
        </a:p>
      </dgm:t>
    </dgm:pt>
    <dgm:pt modelId="{83A341FA-109E-4ED2-82A5-043F5F2DC7A1}" type="pres">
      <dgm:prSet presAssocID="{C9C42DFD-27A5-4D90-850A-A366625EEBDF}" presName="vert1" presStyleCnt="0"/>
      <dgm:spPr/>
    </dgm:pt>
    <dgm:pt modelId="{ECD95F72-4AE7-4909-AE94-8BB2FFECD842}" type="pres">
      <dgm:prSet presAssocID="{084B8DE0-7E7E-4A59-94A1-2ACD6D4CB70E}" presName="thickLine" presStyleLbl="alignNode1" presStyleIdx="5" presStyleCnt="9"/>
      <dgm:spPr/>
    </dgm:pt>
    <dgm:pt modelId="{EB89D888-6B25-44C4-94B6-8986DE272A97}" type="pres">
      <dgm:prSet presAssocID="{084B8DE0-7E7E-4A59-94A1-2ACD6D4CB70E}" presName="horz1" presStyleCnt="0"/>
      <dgm:spPr/>
    </dgm:pt>
    <dgm:pt modelId="{4EDE7F87-A7D0-45B0-AF2C-0AB4CDC6D988}" type="pres">
      <dgm:prSet presAssocID="{084B8DE0-7E7E-4A59-94A1-2ACD6D4CB70E}" presName="tx1" presStyleLbl="revTx" presStyleIdx="5" presStyleCnt="9"/>
      <dgm:spPr/>
      <dgm:t>
        <a:bodyPr/>
        <a:lstStyle/>
        <a:p>
          <a:endParaRPr lang="ru-RU"/>
        </a:p>
      </dgm:t>
    </dgm:pt>
    <dgm:pt modelId="{DD8B0204-6850-4038-928F-C71159EFD9AB}" type="pres">
      <dgm:prSet presAssocID="{084B8DE0-7E7E-4A59-94A1-2ACD6D4CB70E}" presName="vert1" presStyleCnt="0"/>
      <dgm:spPr/>
    </dgm:pt>
    <dgm:pt modelId="{AB63AACE-828B-47A5-AF89-CA2F30CF638F}" type="pres">
      <dgm:prSet presAssocID="{1B22808B-C2CF-4BC8-9CE3-0715C3E86D84}" presName="thickLine" presStyleLbl="alignNode1" presStyleIdx="6" presStyleCnt="9"/>
      <dgm:spPr/>
    </dgm:pt>
    <dgm:pt modelId="{5A73C345-759B-4030-B48C-B51CCAB242E5}" type="pres">
      <dgm:prSet presAssocID="{1B22808B-C2CF-4BC8-9CE3-0715C3E86D84}" presName="horz1" presStyleCnt="0"/>
      <dgm:spPr/>
    </dgm:pt>
    <dgm:pt modelId="{F890AF6D-2D27-4338-8659-787BAADB91D8}" type="pres">
      <dgm:prSet presAssocID="{1B22808B-C2CF-4BC8-9CE3-0715C3E86D84}" presName="tx1" presStyleLbl="revTx" presStyleIdx="6" presStyleCnt="9"/>
      <dgm:spPr/>
      <dgm:t>
        <a:bodyPr/>
        <a:lstStyle/>
        <a:p>
          <a:endParaRPr lang="ru-RU"/>
        </a:p>
      </dgm:t>
    </dgm:pt>
    <dgm:pt modelId="{DDF34C2E-73E3-4823-97AC-822257376DFC}" type="pres">
      <dgm:prSet presAssocID="{1B22808B-C2CF-4BC8-9CE3-0715C3E86D84}" presName="vert1" presStyleCnt="0"/>
      <dgm:spPr/>
    </dgm:pt>
    <dgm:pt modelId="{624E07D1-3D15-43DC-9AE6-4E14F7E8F954}" type="pres">
      <dgm:prSet presAssocID="{4F19673D-2038-41F9-AFC8-91543263E56E}" presName="thickLine" presStyleLbl="alignNode1" presStyleIdx="7" presStyleCnt="9"/>
      <dgm:spPr/>
    </dgm:pt>
    <dgm:pt modelId="{BA7AA5FC-942C-46CA-BA2B-CFE95D1180B3}" type="pres">
      <dgm:prSet presAssocID="{4F19673D-2038-41F9-AFC8-91543263E56E}" presName="horz1" presStyleCnt="0"/>
      <dgm:spPr/>
    </dgm:pt>
    <dgm:pt modelId="{05A2181B-B7D7-473E-9BFB-FB484E260DCA}" type="pres">
      <dgm:prSet presAssocID="{4F19673D-2038-41F9-AFC8-91543263E56E}" presName="tx1" presStyleLbl="revTx" presStyleIdx="7" presStyleCnt="9"/>
      <dgm:spPr/>
      <dgm:t>
        <a:bodyPr/>
        <a:lstStyle/>
        <a:p>
          <a:endParaRPr lang="ru-RU"/>
        </a:p>
      </dgm:t>
    </dgm:pt>
    <dgm:pt modelId="{A16CB545-1695-4D54-BC88-2CF23A4DBC87}" type="pres">
      <dgm:prSet presAssocID="{4F19673D-2038-41F9-AFC8-91543263E56E}" presName="vert1" presStyleCnt="0"/>
      <dgm:spPr/>
    </dgm:pt>
    <dgm:pt modelId="{54166C80-2B91-4BA9-A827-672FB267DB07}" type="pres">
      <dgm:prSet presAssocID="{1183F06F-84D7-468D-8DA7-CCB133D68D1C}" presName="thickLine" presStyleLbl="alignNode1" presStyleIdx="8" presStyleCnt="9"/>
      <dgm:spPr/>
    </dgm:pt>
    <dgm:pt modelId="{E63D9AB2-276F-435C-BA71-1D58D8E986DF}" type="pres">
      <dgm:prSet presAssocID="{1183F06F-84D7-468D-8DA7-CCB133D68D1C}" presName="horz1" presStyleCnt="0"/>
      <dgm:spPr/>
    </dgm:pt>
    <dgm:pt modelId="{AEFAE48E-6EF7-4046-B9E5-BB20BB0AD9B6}" type="pres">
      <dgm:prSet presAssocID="{1183F06F-84D7-468D-8DA7-CCB133D68D1C}" presName="tx1" presStyleLbl="revTx" presStyleIdx="8" presStyleCnt="9"/>
      <dgm:spPr/>
      <dgm:t>
        <a:bodyPr/>
        <a:lstStyle/>
        <a:p>
          <a:endParaRPr lang="ru-RU"/>
        </a:p>
      </dgm:t>
    </dgm:pt>
    <dgm:pt modelId="{5FE0AC2A-E739-4A36-BDB5-688709AB930B}" type="pres">
      <dgm:prSet presAssocID="{1183F06F-84D7-468D-8DA7-CCB133D68D1C}" presName="vert1" presStyleCnt="0"/>
      <dgm:spPr/>
    </dgm:pt>
  </dgm:ptLst>
  <dgm:cxnLst>
    <dgm:cxn modelId="{5169A5F6-69A6-4A53-8268-469DC604500C}" type="presOf" srcId="{3E8C6DB6-D144-48C6-A9C2-4805F47A53E5}" destId="{7627128E-9DD3-4CAC-BDFC-E8D008736923}" srcOrd="0" destOrd="0" presId="urn:microsoft.com/office/officeart/2008/layout/LinedList"/>
    <dgm:cxn modelId="{19E732FC-8081-4467-BAFE-95D3D8630D56}" type="presOf" srcId="{1183F06F-84D7-468D-8DA7-CCB133D68D1C}" destId="{AEFAE48E-6EF7-4046-B9E5-BB20BB0AD9B6}" srcOrd="0" destOrd="0" presId="urn:microsoft.com/office/officeart/2008/layout/LinedList"/>
    <dgm:cxn modelId="{F039469A-4E2E-495E-AB39-AE0995391254}" type="presOf" srcId="{C9C42DFD-27A5-4D90-850A-A366625EEBDF}" destId="{F66C1B72-2248-403B-9DE0-D3A4A50875CE}" srcOrd="0" destOrd="0" presId="urn:microsoft.com/office/officeart/2008/layout/LinedList"/>
    <dgm:cxn modelId="{B6DD3A40-24B9-4740-9EA7-9FF83650C7AD}" type="presOf" srcId="{E9B3773D-D5A0-4534-BFE7-6B4F7119CCE4}" destId="{372D942D-102F-4874-ADE7-D1439641106A}" srcOrd="0" destOrd="0" presId="urn:microsoft.com/office/officeart/2008/layout/LinedList"/>
    <dgm:cxn modelId="{767988A0-EFE6-4467-8091-AF4CF01E7ACA}" srcId="{FD50AC27-597E-4E53-AB76-5217825F9336}" destId="{3E8C6DB6-D144-48C6-A9C2-4805F47A53E5}" srcOrd="2" destOrd="0" parTransId="{4F7C9FDC-CF32-41BC-99DB-2DA6F28B6593}" sibTransId="{31E3928E-C6D1-49F9-9930-F8B934A66830}"/>
    <dgm:cxn modelId="{DC9EF563-5D39-4A48-BCF3-B03EBFF3C16B}" srcId="{FD50AC27-597E-4E53-AB76-5217825F9336}" destId="{084B8DE0-7E7E-4A59-94A1-2ACD6D4CB70E}" srcOrd="5" destOrd="0" parTransId="{ADFCDEF0-83BB-459E-A613-A8E1657B9353}" sibTransId="{A0844331-E545-4B41-83C4-35F4EA1F6C22}"/>
    <dgm:cxn modelId="{1A925563-4CA7-4763-A0CD-CCB1193D23DE}" srcId="{FD50AC27-597E-4E53-AB76-5217825F9336}" destId="{C9C42DFD-27A5-4D90-850A-A366625EEBDF}" srcOrd="4" destOrd="0" parTransId="{DCC2320B-0487-49FB-B1EC-2437508F9235}" sibTransId="{1C8A8DF3-8C42-4558-A7EC-43892A6FA2B5}"/>
    <dgm:cxn modelId="{123CB5AD-6743-4F77-9A42-7F61D361C6D5}" type="presOf" srcId="{1B22808B-C2CF-4BC8-9CE3-0715C3E86D84}" destId="{F890AF6D-2D27-4338-8659-787BAADB91D8}" srcOrd="0" destOrd="0" presId="urn:microsoft.com/office/officeart/2008/layout/LinedList"/>
    <dgm:cxn modelId="{4C34B2EA-E4D6-4DB2-92B7-0A112039E9B9}" type="presOf" srcId="{E68607E7-164A-439E-B36F-6DD55E75455D}" destId="{5BFC8B46-38AE-4C70-B409-8594B349BB43}" srcOrd="0" destOrd="0" presId="urn:microsoft.com/office/officeart/2008/layout/LinedList"/>
    <dgm:cxn modelId="{7D95C14E-2E0D-49B0-AD8C-820F12BC1D99}" type="presOf" srcId="{5F268C61-8EC9-4C13-AFA9-627E8DD3A884}" destId="{4D283DE0-1712-41ED-88B8-A9E2E81C1E30}" srcOrd="0" destOrd="0" presId="urn:microsoft.com/office/officeart/2008/layout/LinedList"/>
    <dgm:cxn modelId="{DCA144C0-106F-48EF-B06A-23E82585BA5E}" srcId="{FD50AC27-597E-4E53-AB76-5217825F9336}" destId="{E9B3773D-D5A0-4534-BFE7-6B4F7119CCE4}" srcOrd="0" destOrd="0" parTransId="{FA0B5ABD-2563-4D07-99F9-87E271346B19}" sibTransId="{CE444B8A-59E3-47BB-AFC9-E7E09BEF20E8}"/>
    <dgm:cxn modelId="{043F5473-84D9-4DC9-9274-3618ECC85E35}" srcId="{FD50AC27-597E-4E53-AB76-5217825F9336}" destId="{E68607E7-164A-439E-B36F-6DD55E75455D}" srcOrd="3" destOrd="0" parTransId="{A5BAEF46-17EA-444E-A838-38750506EC0A}" sibTransId="{056DED73-7046-4113-A398-42193808CA7B}"/>
    <dgm:cxn modelId="{2F8A57B9-EAE3-4FA1-B732-4FA8DCDFDE84}" srcId="{FD50AC27-597E-4E53-AB76-5217825F9336}" destId="{1B22808B-C2CF-4BC8-9CE3-0715C3E86D84}" srcOrd="6" destOrd="0" parTransId="{5C01CE32-F095-4EBD-A9B6-B5C294B51A04}" sibTransId="{2006FF7E-6457-4DCE-AF19-3D53076B94C3}"/>
    <dgm:cxn modelId="{7C8CF784-0078-4F76-A2FA-DF10A31A72B0}" type="presOf" srcId="{4F19673D-2038-41F9-AFC8-91543263E56E}" destId="{05A2181B-B7D7-473E-9BFB-FB484E260DCA}" srcOrd="0" destOrd="0" presId="urn:microsoft.com/office/officeart/2008/layout/LinedList"/>
    <dgm:cxn modelId="{E3679884-2B4C-4DFF-AC47-3D3192249FCD}" type="presOf" srcId="{FD50AC27-597E-4E53-AB76-5217825F9336}" destId="{3D8F1A90-0717-4F01-8C95-EF28D5ACC3E8}" srcOrd="0" destOrd="0" presId="urn:microsoft.com/office/officeart/2008/layout/LinedList"/>
    <dgm:cxn modelId="{25D7959C-5FE0-46F8-9D5C-FFC8DA3DC2AA}" srcId="{FD50AC27-597E-4E53-AB76-5217825F9336}" destId="{5F268C61-8EC9-4C13-AFA9-627E8DD3A884}" srcOrd="1" destOrd="0" parTransId="{625F27DD-7F75-4EFB-A06A-3516C0B9AEB4}" sibTransId="{CBC1DFEC-5A07-401D-B580-36FFB23FA1D8}"/>
    <dgm:cxn modelId="{FE603FDC-1CC0-4CE3-A3D2-7CE817D814EE}" srcId="{FD50AC27-597E-4E53-AB76-5217825F9336}" destId="{4F19673D-2038-41F9-AFC8-91543263E56E}" srcOrd="7" destOrd="0" parTransId="{F0ABDD0E-BD7E-4B1A-87B6-8D5A5AE1C542}" sibTransId="{ED5ED413-0C7F-43F9-AA61-1B6D0F8ABF74}"/>
    <dgm:cxn modelId="{B6939155-32FB-4722-B4AC-714B498496BC}" srcId="{FD50AC27-597E-4E53-AB76-5217825F9336}" destId="{1183F06F-84D7-468D-8DA7-CCB133D68D1C}" srcOrd="8" destOrd="0" parTransId="{3AF5CBD8-BBEC-4456-93D6-7FE1663805E6}" sibTransId="{E1C8417C-1396-49E3-A18E-36D5C4416A18}"/>
    <dgm:cxn modelId="{6062E4A3-5204-4B96-A289-D31EC6DE52ED}" type="presOf" srcId="{084B8DE0-7E7E-4A59-94A1-2ACD6D4CB70E}" destId="{4EDE7F87-A7D0-45B0-AF2C-0AB4CDC6D988}" srcOrd="0" destOrd="0" presId="urn:microsoft.com/office/officeart/2008/layout/LinedList"/>
    <dgm:cxn modelId="{A185B9A0-5510-407B-8C3C-E5B5F9C362B6}" type="presParOf" srcId="{3D8F1A90-0717-4F01-8C95-EF28D5ACC3E8}" destId="{140B63A5-4C77-440D-B0F4-0BE783D963AF}" srcOrd="0" destOrd="0" presId="urn:microsoft.com/office/officeart/2008/layout/LinedList"/>
    <dgm:cxn modelId="{7EF4B5E7-FDF5-4425-B30A-B1B3B88ED25C}" type="presParOf" srcId="{3D8F1A90-0717-4F01-8C95-EF28D5ACC3E8}" destId="{F8DE9666-E331-4815-B58A-033D929B2333}" srcOrd="1" destOrd="0" presId="urn:microsoft.com/office/officeart/2008/layout/LinedList"/>
    <dgm:cxn modelId="{7E853127-660E-4975-B713-561B8D97B9E2}" type="presParOf" srcId="{F8DE9666-E331-4815-B58A-033D929B2333}" destId="{372D942D-102F-4874-ADE7-D1439641106A}" srcOrd="0" destOrd="0" presId="urn:microsoft.com/office/officeart/2008/layout/LinedList"/>
    <dgm:cxn modelId="{8313FA2F-7AD1-4482-882B-823F9956E3F1}" type="presParOf" srcId="{F8DE9666-E331-4815-B58A-033D929B2333}" destId="{E834DC13-ACC5-40DC-8FBA-2E68A06DF546}" srcOrd="1" destOrd="0" presId="urn:microsoft.com/office/officeart/2008/layout/LinedList"/>
    <dgm:cxn modelId="{9C3C07E7-9111-491A-AECA-4E7A803AAE5B}" type="presParOf" srcId="{3D8F1A90-0717-4F01-8C95-EF28D5ACC3E8}" destId="{D8CB7E5E-F28C-42B7-929C-E8052AA5E899}" srcOrd="2" destOrd="0" presId="urn:microsoft.com/office/officeart/2008/layout/LinedList"/>
    <dgm:cxn modelId="{6F572BBE-51AE-4992-A805-E274B7E466BF}" type="presParOf" srcId="{3D8F1A90-0717-4F01-8C95-EF28D5ACC3E8}" destId="{F274FEE3-0A18-45FD-AFC1-2E2C9CA31107}" srcOrd="3" destOrd="0" presId="urn:microsoft.com/office/officeart/2008/layout/LinedList"/>
    <dgm:cxn modelId="{FF83F1A2-12A9-4507-8F29-F484DE26975A}" type="presParOf" srcId="{F274FEE3-0A18-45FD-AFC1-2E2C9CA31107}" destId="{4D283DE0-1712-41ED-88B8-A9E2E81C1E30}" srcOrd="0" destOrd="0" presId="urn:microsoft.com/office/officeart/2008/layout/LinedList"/>
    <dgm:cxn modelId="{5083A388-FC72-4898-AF64-317F1B5C1F84}" type="presParOf" srcId="{F274FEE3-0A18-45FD-AFC1-2E2C9CA31107}" destId="{A93ADA1C-28C3-45B2-BF48-849445D3B7C7}" srcOrd="1" destOrd="0" presId="urn:microsoft.com/office/officeart/2008/layout/LinedList"/>
    <dgm:cxn modelId="{E198BB15-6450-484F-8735-401E75AB2BE3}" type="presParOf" srcId="{3D8F1A90-0717-4F01-8C95-EF28D5ACC3E8}" destId="{BFE6F0ED-DAFE-46FC-BD66-4110F5F91079}" srcOrd="4" destOrd="0" presId="urn:microsoft.com/office/officeart/2008/layout/LinedList"/>
    <dgm:cxn modelId="{AB0F6D33-9EC5-4B8B-B77A-A13EFEF0233C}" type="presParOf" srcId="{3D8F1A90-0717-4F01-8C95-EF28D5ACC3E8}" destId="{555DF12D-9657-4BF1-B049-7B2DFA3B8ECE}" srcOrd="5" destOrd="0" presId="urn:microsoft.com/office/officeart/2008/layout/LinedList"/>
    <dgm:cxn modelId="{20B95C0F-BC6A-4587-A14B-7237D81CFDD4}" type="presParOf" srcId="{555DF12D-9657-4BF1-B049-7B2DFA3B8ECE}" destId="{7627128E-9DD3-4CAC-BDFC-E8D008736923}" srcOrd="0" destOrd="0" presId="urn:microsoft.com/office/officeart/2008/layout/LinedList"/>
    <dgm:cxn modelId="{63E9F3EF-362D-4589-84A9-42AC30F5414B}" type="presParOf" srcId="{555DF12D-9657-4BF1-B049-7B2DFA3B8ECE}" destId="{837D97BE-59E0-4E19-A6DF-0854E1B14BF0}" srcOrd="1" destOrd="0" presId="urn:microsoft.com/office/officeart/2008/layout/LinedList"/>
    <dgm:cxn modelId="{3978E2CF-3375-4A1C-ABB2-9A7A8B5DC645}" type="presParOf" srcId="{3D8F1A90-0717-4F01-8C95-EF28D5ACC3E8}" destId="{AE660631-88A8-48E4-8DA6-C8FF02F8061A}" srcOrd="6" destOrd="0" presId="urn:microsoft.com/office/officeart/2008/layout/LinedList"/>
    <dgm:cxn modelId="{21D2E893-C6AC-4F92-B35D-559A4820E04A}" type="presParOf" srcId="{3D8F1A90-0717-4F01-8C95-EF28D5ACC3E8}" destId="{EFF0474F-FC9B-4378-9663-4773FACEDA1A}" srcOrd="7" destOrd="0" presId="urn:microsoft.com/office/officeart/2008/layout/LinedList"/>
    <dgm:cxn modelId="{1CE91CF6-2B45-4DD2-9DDD-80CEBD592FBE}" type="presParOf" srcId="{EFF0474F-FC9B-4378-9663-4773FACEDA1A}" destId="{5BFC8B46-38AE-4C70-B409-8594B349BB43}" srcOrd="0" destOrd="0" presId="urn:microsoft.com/office/officeart/2008/layout/LinedList"/>
    <dgm:cxn modelId="{0A92BA06-327D-4366-9ED3-F7A5B77B096C}" type="presParOf" srcId="{EFF0474F-FC9B-4378-9663-4773FACEDA1A}" destId="{6B71B840-F127-4C6A-894A-4D9A50575630}" srcOrd="1" destOrd="0" presId="urn:microsoft.com/office/officeart/2008/layout/LinedList"/>
    <dgm:cxn modelId="{3AA29075-ABD1-4B5D-9CE4-4865E6808120}" type="presParOf" srcId="{3D8F1A90-0717-4F01-8C95-EF28D5ACC3E8}" destId="{91A45E39-4657-40DB-AC32-6A7A2130EBB9}" srcOrd="8" destOrd="0" presId="urn:microsoft.com/office/officeart/2008/layout/LinedList"/>
    <dgm:cxn modelId="{B514052F-25D7-4D65-B66F-4978145983A9}" type="presParOf" srcId="{3D8F1A90-0717-4F01-8C95-EF28D5ACC3E8}" destId="{5D7EBF12-89BF-423C-B81B-AC3265BAB3F0}" srcOrd="9" destOrd="0" presId="urn:microsoft.com/office/officeart/2008/layout/LinedList"/>
    <dgm:cxn modelId="{DF632361-87DF-4E8E-B7B8-03F483E03964}" type="presParOf" srcId="{5D7EBF12-89BF-423C-B81B-AC3265BAB3F0}" destId="{F66C1B72-2248-403B-9DE0-D3A4A50875CE}" srcOrd="0" destOrd="0" presId="urn:microsoft.com/office/officeart/2008/layout/LinedList"/>
    <dgm:cxn modelId="{6AC2C736-9802-4F81-B9D4-1C5D7E5AA578}" type="presParOf" srcId="{5D7EBF12-89BF-423C-B81B-AC3265BAB3F0}" destId="{83A341FA-109E-4ED2-82A5-043F5F2DC7A1}" srcOrd="1" destOrd="0" presId="urn:microsoft.com/office/officeart/2008/layout/LinedList"/>
    <dgm:cxn modelId="{EB6D7FD1-7609-4F4C-B76E-87F040E0BA82}" type="presParOf" srcId="{3D8F1A90-0717-4F01-8C95-EF28D5ACC3E8}" destId="{ECD95F72-4AE7-4909-AE94-8BB2FFECD842}" srcOrd="10" destOrd="0" presId="urn:microsoft.com/office/officeart/2008/layout/LinedList"/>
    <dgm:cxn modelId="{C8084929-520D-44B8-9114-8A7F880EECED}" type="presParOf" srcId="{3D8F1A90-0717-4F01-8C95-EF28D5ACC3E8}" destId="{EB89D888-6B25-44C4-94B6-8986DE272A97}" srcOrd="11" destOrd="0" presId="urn:microsoft.com/office/officeart/2008/layout/LinedList"/>
    <dgm:cxn modelId="{1867F030-4D9D-4382-9EE3-195C5A71A6E6}" type="presParOf" srcId="{EB89D888-6B25-44C4-94B6-8986DE272A97}" destId="{4EDE7F87-A7D0-45B0-AF2C-0AB4CDC6D988}" srcOrd="0" destOrd="0" presId="urn:microsoft.com/office/officeart/2008/layout/LinedList"/>
    <dgm:cxn modelId="{9907A642-59E0-4802-A6EF-213DA1AF3C64}" type="presParOf" srcId="{EB89D888-6B25-44C4-94B6-8986DE272A97}" destId="{DD8B0204-6850-4038-928F-C71159EFD9AB}" srcOrd="1" destOrd="0" presId="urn:microsoft.com/office/officeart/2008/layout/LinedList"/>
    <dgm:cxn modelId="{78B91A0C-A9E1-41C7-8ABA-BE93352F2426}" type="presParOf" srcId="{3D8F1A90-0717-4F01-8C95-EF28D5ACC3E8}" destId="{AB63AACE-828B-47A5-AF89-CA2F30CF638F}" srcOrd="12" destOrd="0" presId="urn:microsoft.com/office/officeart/2008/layout/LinedList"/>
    <dgm:cxn modelId="{33D9C511-C00C-4722-AA9F-B039AC1EB2BB}" type="presParOf" srcId="{3D8F1A90-0717-4F01-8C95-EF28D5ACC3E8}" destId="{5A73C345-759B-4030-B48C-B51CCAB242E5}" srcOrd="13" destOrd="0" presId="urn:microsoft.com/office/officeart/2008/layout/LinedList"/>
    <dgm:cxn modelId="{2E03D667-51BA-4C46-99A1-C83A73E96E6C}" type="presParOf" srcId="{5A73C345-759B-4030-B48C-B51CCAB242E5}" destId="{F890AF6D-2D27-4338-8659-787BAADB91D8}" srcOrd="0" destOrd="0" presId="urn:microsoft.com/office/officeart/2008/layout/LinedList"/>
    <dgm:cxn modelId="{4AE4413E-2F48-4D15-90EE-A197B08C849D}" type="presParOf" srcId="{5A73C345-759B-4030-B48C-B51CCAB242E5}" destId="{DDF34C2E-73E3-4823-97AC-822257376DFC}" srcOrd="1" destOrd="0" presId="urn:microsoft.com/office/officeart/2008/layout/LinedList"/>
    <dgm:cxn modelId="{59EB8C56-4A4E-40F9-AA22-CECADCC15B3A}" type="presParOf" srcId="{3D8F1A90-0717-4F01-8C95-EF28D5ACC3E8}" destId="{624E07D1-3D15-43DC-9AE6-4E14F7E8F954}" srcOrd="14" destOrd="0" presId="urn:microsoft.com/office/officeart/2008/layout/LinedList"/>
    <dgm:cxn modelId="{88FF14D0-E80D-4E0A-A0D7-CCB12A5B590B}" type="presParOf" srcId="{3D8F1A90-0717-4F01-8C95-EF28D5ACC3E8}" destId="{BA7AA5FC-942C-46CA-BA2B-CFE95D1180B3}" srcOrd="15" destOrd="0" presId="urn:microsoft.com/office/officeart/2008/layout/LinedList"/>
    <dgm:cxn modelId="{80B84EDB-749A-4BF9-942C-2CBC5656600C}" type="presParOf" srcId="{BA7AA5FC-942C-46CA-BA2B-CFE95D1180B3}" destId="{05A2181B-B7D7-473E-9BFB-FB484E260DCA}" srcOrd="0" destOrd="0" presId="urn:microsoft.com/office/officeart/2008/layout/LinedList"/>
    <dgm:cxn modelId="{6201FE9C-9B30-4CCC-96BB-13C2F2488ED1}" type="presParOf" srcId="{BA7AA5FC-942C-46CA-BA2B-CFE95D1180B3}" destId="{A16CB545-1695-4D54-BC88-2CF23A4DBC87}" srcOrd="1" destOrd="0" presId="urn:microsoft.com/office/officeart/2008/layout/LinedList"/>
    <dgm:cxn modelId="{7E6662CC-9149-4BEA-A4BA-EFE481099CEA}" type="presParOf" srcId="{3D8F1A90-0717-4F01-8C95-EF28D5ACC3E8}" destId="{54166C80-2B91-4BA9-A827-672FB267DB07}" srcOrd="16" destOrd="0" presId="urn:microsoft.com/office/officeart/2008/layout/LinedList"/>
    <dgm:cxn modelId="{473BB591-297C-4DEF-BCF8-F2673304FBA1}" type="presParOf" srcId="{3D8F1A90-0717-4F01-8C95-EF28D5ACC3E8}" destId="{E63D9AB2-276F-435C-BA71-1D58D8E986DF}" srcOrd="17" destOrd="0" presId="urn:microsoft.com/office/officeart/2008/layout/LinedList"/>
    <dgm:cxn modelId="{763F7A15-82CF-4F87-8228-C6EDD7EEE284}" type="presParOf" srcId="{E63D9AB2-276F-435C-BA71-1D58D8E986DF}" destId="{AEFAE48E-6EF7-4046-B9E5-BB20BB0AD9B6}" srcOrd="0" destOrd="0" presId="urn:microsoft.com/office/officeart/2008/layout/LinedList"/>
    <dgm:cxn modelId="{1D53A880-0F00-4269-8C2C-56D3218C7AAD}" type="presParOf" srcId="{E63D9AB2-276F-435C-BA71-1D58D8E986DF}" destId="{5FE0AC2A-E739-4A36-BDB5-688709AB93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CA86D2-8074-4BB7-B966-B369EF9957D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9AA05C8-0596-4A50-823F-BA70D4696E91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последовательное осуществление цикла сопровождения одаренного ребенка</a:t>
          </a:r>
          <a:endParaRPr lang="ru-RU" sz="1100" dirty="0">
            <a:solidFill>
              <a:schemeClr val="tx1"/>
            </a:solidFill>
          </a:endParaRPr>
        </a:p>
      </dgm:t>
    </dgm:pt>
    <dgm:pt modelId="{02DA528C-0CF4-412D-B793-0C000F3773B8}" type="parTrans" cxnId="{CA8C677B-5F5D-4773-BCCE-52D3DCE5278D}">
      <dgm:prSet/>
      <dgm:spPr/>
      <dgm:t>
        <a:bodyPr/>
        <a:lstStyle/>
        <a:p>
          <a:endParaRPr lang="ru-RU"/>
        </a:p>
      </dgm:t>
    </dgm:pt>
    <dgm:pt modelId="{99BCD0F0-2DE7-4E8F-9FC7-9776D727F074}" type="sibTrans" cxnId="{CA8C677B-5F5D-4773-BCCE-52D3DCE5278D}">
      <dgm:prSet/>
      <dgm:spPr/>
      <dgm:t>
        <a:bodyPr/>
        <a:lstStyle/>
        <a:p>
          <a:endParaRPr lang="ru-RU"/>
        </a:p>
      </dgm:t>
    </dgm:pt>
    <dgm:pt modelId="{1CE4A708-CD4F-436C-B677-2476DCFE680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владение комплексом диагностических методик</a:t>
          </a:r>
          <a:endParaRPr lang="ru-RU" sz="1100" dirty="0">
            <a:solidFill>
              <a:schemeClr val="tx1"/>
            </a:solidFill>
          </a:endParaRPr>
        </a:p>
      </dgm:t>
    </dgm:pt>
    <dgm:pt modelId="{6E8C5830-F7FE-487A-9B07-C927956865EC}" type="parTrans" cxnId="{F942BD4D-D25A-4F43-B798-AD3C70BCE53E}">
      <dgm:prSet/>
      <dgm:spPr/>
      <dgm:t>
        <a:bodyPr/>
        <a:lstStyle/>
        <a:p>
          <a:endParaRPr lang="ru-RU"/>
        </a:p>
      </dgm:t>
    </dgm:pt>
    <dgm:pt modelId="{850CF2EE-FD24-49B1-A003-B6C137786546}" type="sibTrans" cxnId="{F942BD4D-D25A-4F43-B798-AD3C70BCE53E}">
      <dgm:prSet/>
      <dgm:spPr/>
      <dgm:t>
        <a:bodyPr/>
        <a:lstStyle/>
        <a:p>
          <a:endParaRPr lang="ru-RU"/>
        </a:p>
      </dgm:t>
    </dgm:pt>
    <dgm:pt modelId="{32724774-264B-4831-99CA-928509353115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выстраивание программы сопровождения одаренного ребенка, педагогов-специалистов, родителей к ее реализации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62002A-9BAB-42CE-AAEA-D60D0725F7A8}" type="parTrans" cxnId="{EF33CBA9-DCA2-4689-8BA6-F5B7520DDED9}">
      <dgm:prSet/>
      <dgm:spPr/>
      <dgm:t>
        <a:bodyPr/>
        <a:lstStyle/>
        <a:p>
          <a:endParaRPr lang="ru-RU"/>
        </a:p>
      </dgm:t>
    </dgm:pt>
    <dgm:pt modelId="{B3B2D178-CDB7-49BF-B2E0-B7CCD3808B07}" type="sibTrans" cxnId="{EF33CBA9-DCA2-4689-8BA6-F5B7520DDED9}">
      <dgm:prSet/>
      <dgm:spPr/>
      <dgm:t>
        <a:bodyPr/>
        <a:lstStyle/>
        <a:p>
          <a:endParaRPr lang="ru-RU"/>
        </a:p>
      </dgm:t>
    </dgm:pt>
    <dgm:pt modelId="{BE554843-20B8-42D5-A1DB-D11C1238E7C5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мониторинга действенности индивидуального маршрута развития сопровождения и выстраивание новой, в случае неэффективности первого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C14BDF-11DA-47C8-BE0E-711A9D0D8CD3}" type="parTrans" cxnId="{0E5FE507-8D13-4AE6-BCB3-7EF51BF6A621}">
      <dgm:prSet/>
      <dgm:spPr/>
      <dgm:t>
        <a:bodyPr/>
        <a:lstStyle/>
        <a:p>
          <a:endParaRPr lang="ru-RU"/>
        </a:p>
      </dgm:t>
    </dgm:pt>
    <dgm:pt modelId="{9D380757-ECDD-4DF5-BAF2-F79A7531D1AF}" type="sibTrans" cxnId="{0E5FE507-8D13-4AE6-BCB3-7EF51BF6A621}">
      <dgm:prSet/>
      <dgm:spPr/>
      <dgm:t>
        <a:bodyPr/>
        <a:lstStyle/>
        <a:p>
          <a:endParaRPr lang="ru-RU"/>
        </a:p>
      </dgm:t>
    </dgm:pt>
    <dgm:pt modelId="{C31B4FA4-9FDF-445A-8BCF-5992C80C1D3A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любовь к ребенку и, как следствие, принятие его как личности, сопереживание, терпимость и терпение, умение прощать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4D75BF-EAFB-43A7-AEB8-2781C2675DD5}" type="parTrans" cxnId="{3C9D4E06-7564-4FBA-BBE5-EF6B31CD4C22}">
      <dgm:prSet/>
      <dgm:spPr/>
      <dgm:t>
        <a:bodyPr/>
        <a:lstStyle/>
        <a:p>
          <a:endParaRPr lang="ru-RU"/>
        </a:p>
      </dgm:t>
    </dgm:pt>
    <dgm:pt modelId="{9195546C-BC3D-46BB-ACB8-02171DB0F631}" type="sibTrans" cxnId="{3C9D4E06-7564-4FBA-BBE5-EF6B31CD4C22}">
      <dgm:prSet/>
      <dgm:spPr/>
      <dgm:t>
        <a:bodyPr/>
        <a:lstStyle/>
        <a:p>
          <a:endParaRPr lang="ru-RU"/>
        </a:p>
      </dgm:t>
    </dgm:pt>
    <dgm:pt modelId="{19CFD586-8FB3-4FE5-A986-2189F603B72D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ожидание успеха в решении затруднений ребенка, готовность оказать содействие и прямую помощь при решении затруднений, отказ от субъективных оценок и выводов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5D33FA-59F8-4F53-A198-EF65B77B0E55}" type="parTrans" cxnId="{4DB71B17-686E-4798-A0EE-CE4ABAAA09B4}">
      <dgm:prSet/>
      <dgm:spPr/>
      <dgm:t>
        <a:bodyPr/>
        <a:lstStyle/>
        <a:p>
          <a:endParaRPr lang="ru-RU"/>
        </a:p>
      </dgm:t>
    </dgm:pt>
    <dgm:pt modelId="{5A2834C7-201D-4C53-93DA-66B376D3F761}" type="sibTrans" cxnId="{4DB71B17-686E-4798-A0EE-CE4ABAAA09B4}">
      <dgm:prSet/>
      <dgm:spPr/>
      <dgm:t>
        <a:bodyPr/>
        <a:lstStyle/>
        <a:p>
          <a:endParaRPr lang="ru-RU"/>
        </a:p>
      </dgm:t>
    </dgm:pt>
    <dgm:pt modelId="{0E08CB59-5A1C-496D-915A-FF1AA162871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признание права ребенка на свободу поступка, выбора, самовыражения, собственное волеизъявление (право на хочу и не хочу)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6A889F-7829-4A26-A279-023BCB5B12B4}" type="parTrans" cxnId="{EDAA4E93-8FB4-4DC0-AD14-153959CCA292}">
      <dgm:prSet/>
      <dgm:spPr/>
      <dgm:t>
        <a:bodyPr/>
        <a:lstStyle/>
        <a:p>
          <a:endParaRPr lang="ru-RU"/>
        </a:p>
      </dgm:t>
    </dgm:pt>
    <dgm:pt modelId="{7FB9E4DC-13F9-443F-826E-C3B4CB97F704}" type="sibTrans" cxnId="{EDAA4E93-8FB4-4DC0-AD14-153959CCA292}">
      <dgm:prSet/>
      <dgm:spPr/>
      <dgm:t>
        <a:bodyPr/>
        <a:lstStyle/>
        <a:p>
          <a:endParaRPr lang="ru-RU"/>
        </a:p>
      </dgm:t>
    </dgm:pt>
    <dgm:pt modelId="{B24252F4-F0BE-49E5-AD07-668FCD869D5F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поощрение и одобрение самостоятельности, и уверенности в его сильных сторонах, стимулирование самоанализа, рефлексии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3B273D-1E8C-4D4B-A025-F70C31D1E40D}" type="parTrans" cxnId="{4CFAE744-4EB1-4134-8EC5-848696F5CC82}">
      <dgm:prSet/>
      <dgm:spPr/>
      <dgm:t>
        <a:bodyPr/>
        <a:lstStyle/>
        <a:p>
          <a:endParaRPr lang="ru-RU"/>
        </a:p>
      </dgm:t>
    </dgm:pt>
    <dgm:pt modelId="{795AEBF8-81B6-49EB-966B-7126E866F03D}" type="sibTrans" cxnId="{4CFAE744-4EB1-4134-8EC5-848696F5CC82}">
      <dgm:prSet/>
      <dgm:spPr/>
      <dgm:t>
        <a:bodyPr/>
        <a:lstStyle/>
        <a:p>
          <a:endParaRPr lang="ru-RU"/>
        </a:p>
      </dgm:t>
    </dgm:pt>
    <dgm:pt modelId="{66CB7E5B-1517-4F80-A878-9B2FFE89308E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признание личностного равноправия ребенка в диалоге и решении собственной проблемы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12F4C-A550-424E-8BB5-937B28F442C3}" type="parTrans" cxnId="{5389094D-07B1-4D03-85AA-108FEB6E4416}">
      <dgm:prSet/>
      <dgm:spPr/>
      <dgm:t>
        <a:bodyPr/>
        <a:lstStyle/>
        <a:p>
          <a:endParaRPr lang="ru-RU"/>
        </a:p>
      </dgm:t>
    </dgm:pt>
    <dgm:pt modelId="{12B87C81-9F68-4AD8-BCDD-59DBF9A339ED}" type="sibTrans" cxnId="{5389094D-07B1-4D03-85AA-108FEB6E4416}">
      <dgm:prSet/>
      <dgm:spPr/>
      <dgm:t>
        <a:bodyPr/>
        <a:lstStyle/>
        <a:p>
          <a:endParaRPr lang="ru-RU"/>
        </a:p>
      </dgm:t>
    </dgm:pt>
    <dgm:pt modelId="{AFCCE886-F4AD-422A-A1EC-9AE83BE153E5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быть товарищем, партнером, символическим защитником для ребенка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3F6054-D96F-4783-B331-957ACA51FB5D}" type="parTrans" cxnId="{E2C00737-7F5E-4630-A294-ED6641A93BDE}">
      <dgm:prSet/>
      <dgm:spPr/>
      <dgm:t>
        <a:bodyPr/>
        <a:lstStyle/>
        <a:p>
          <a:endParaRPr lang="ru-RU"/>
        </a:p>
      </dgm:t>
    </dgm:pt>
    <dgm:pt modelId="{99E5B5FB-D2A8-4F19-AFC3-31C8A0493E41}" type="sibTrans" cxnId="{E2C00737-7F5E-4630-A294-ED6641A93BDE}">
      <dgm:prSet/>
      <dgm:spPr/>
      <dgm:t>
        <a:bodyPr/>
        <a:lstStyle/>
        <a:p>
          <a:endParaRPr lang="ru-RU"/>
        </a:p>
      </dgm:t>
    </dgm:pt>
    <dgm:pt modelId="{83D9103C-F182-464D-B103-4BA84FE8816C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систематическое осуществление педагогами самоанализа, самоконтроля, рефлексии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52F610-7D7E-489F-9C24-0CE07504CD01}" type="parTrans" cxnId="{EF555CCB-17B5-478F-825E-7AFDC5EA3127}">
      <dgm:prSet/>
      <dgm:spPr/>
      <dgm:t>
        <a:bodyPr/>
        <a:lstStyle/>
        <a:p>
          <a:endParaRPr lang="ru-RU"/>
        </a:p>
      </dgm:t>
    </dgm:pt>
    <dgm:pt modelId="{69FCA1FF-414A-4D53-A402-5A837E92B883}" type="sibTrans" cxnId="{EF555CCB-17B5-478F-825E-7AFDC5EA3127}">
      <dgm:prSet/>
      <dgm:spPr/>
      <dgm:t>
        <a:bodyPr/>
        <a:lstStyle/>
        <a:p>
          <a:endParaRPr lang="ru-RU"/>
        </a:p>
      </dgm:t>
    </dgm:pt>
    <dgm:pt modelId="{88787225-99FD-4133-B84C-B80BED655E36}" type="pres">
      <dgm:prSet presAssocID="{6FCA86D2-8074-4BB7-B966-B369EF9957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6C4D7C-2E41-4709-A4C2-17F3046BDDC1}" type="pres">
      <dgm:prSet presAssocID="{99AA05C8-0596-4A50-823F-BA70D4696E91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05A84-3DA1-4EBB-8CB8-F60E98D08B56}" type="pres">
      <dgm:prSet presAssocID="{99BCD0F0-2DE7-4E8F-9FC7-9776D727F074}" presName="sibTrans" presStyleCnt="0"/>
      <dgm:spPr/>
    </dgm:pt>
    <dgm:pt modelId="{1F621C91-B977-479E-BD34-77B0DE79080B}" type="pres">
      <dgm:prSet presAssocID="{1CE4A708-CD4F-436C-B677-2476DCFE680B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1112E-0BF7-42A3-A416-CD576B83436F}" type="pres">
      <dgm:prSet presAssocID="{850CF2EE-FD24-49B1-A003-B6C137786546}" presName="sibTrans" presStyleCnt="0"/>
      <dgm:spPr/>
    </dgm:pt>
    <dgm:pt modelId="{1CACC134-B07D-4CAC-8C65-37C0A87C8520}" type="pres">
      <dgm:prSet presAssocID="{32724774-264B-4831-99CA-92850935311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74511-19AE-4B62-94C3-696D054B4CCD}" type="pres">
      <dgm:prSet presAssocID="{B3B2D178-CDB7-49BF-B2E0-B7CCD3808B07}" presName="sibTrans" presStyleCnt="0"/>
      <dgm:spPr/>
    </dgm:pt>
    <dgm:pt modelId="{6283A957-AD5C-4B62-B106-F72E6F550776}" type="pres">
      <dgm:prSet presAssocID="{BE554843-20B8-42D5-A1DB-D11C1238E7C5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107D4-B838-49CE-95A6-3569A61182B2}" type="pres">
      <dgm:prSet presAssocID="{9D380757-ECDD-4DF5-BAF2-F79A7531D1AF}" presName="sibTrans" presStyleCnt="0"/>
      <dgm:spPr/>
    </dgm:pt>
    <dgm:pt modelId="{A2BB1D39-1386-422C-8D85-04EEDD714713}" type="pres">
      <dgm:prSet presAssocID="{C31B4FA4-9FDF-445A-8BCF-5992C80C1D3A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DC73D-CE95-4F96-9DB0-096B8A09F62D}" type="pres">
      <dgm:prSet presAssocID="{9195546C-BC3D-46BB-ACB8-02171DB0F631}" presName="sibTrans" presStyleCnt="0"/>
      <dgm:spPr/>
    </dgm:pt>
    <dgm:pt modelId="{95C348A7-B02D-4CB8-8313-0A8CB705B431}" type="pres">
      <dgm:prSet presAssocID="{19CFD586-8FB3-4FE5-A986-2189F603B72D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548AE-6C0A-45EA-B6AA-00DF56C74EFB}" type="pres">
      <dgm:prSet presAssocID="{5A2834C7-201D-4C53-93DA-66B376D3F761}" presName="sibTrans" presStyleCnt="0"/>
      <dgm:spPr/>
    </dgm:pt>
    <dgm:pt modelId="{98C0D6A0-858F-408B-AEAA-9B897D2A0E54}" type="pres">
      <dgm:prSet presAssocID="{0E08CB59-5A1C-496D-915A-FF1AA162871E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C1FD0-6A22-450E-B010-3C693B658D1C}" type="pres">
      <dgm:prSet presAssocID="{7FB9E4DC-13F9-443F-826E-C3B4CB97F704}" presName="sibTrans" presStyleCnt="0"/>
      <dgm:spPr/>
    </dgm:pt>
    <dgm:pt modelId="{B96A3778-82F1-4CA4-A21A-620A5EF70505}" type="pres">
      <dgm:prSet presAssocID="{B24252F4-F0BE-49E5-AD07-668FCD869D5F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525C8-4614-41BB-9959-8284C02A366F}" type="pres">
      <dgm:prSet presAssocID="{795AEBF8-81B6-49EB-966B-7126E866F03D}" presName="sibTrans" presStyleCnt="0"/>
      <dgm:spPr/>
    </dgm:pt>
    <dgm:pt modelId="{3EE6F358-3DE4-41EF-B575-88F6C39F80CF}" type="pres">
      <dgm:prSet presAssocID="{66CB7E5B-1517-4F80-A878-9B2FFE89308E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D4C3B-163B-4B59-B2AD-ECE59721AF14}" type="pres">
      <dgm:prSet presAssocID="{12B87C81-9F68-4AD8-BCDD-59DBF9A339ED}" presName="sibTrans" presStyleCnt="0"/>
      <dgm:spPr/>
    </dgm:pt>
    <dgm:pt modelId="{051C0546-A804-4B03-9B99-EC130568B38C}" type="pres">
      <dgm:prSet presAssocID="{AFCCE886-F4AD-422A-A1EC-9AE83BE153E5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52D08-F9FF-4D48-A1DA-54410A7EB1ED}" type="pres">
      <dgm:prSet presAssocID="{99E5B5FB-D2A8-4F19-AFC3-31C8A0493E41}" presName="sibTrans" presStyleCnt="0"/>
      <dgm:spPr/>
    </dgm:pt>
    <dgm:pt modelId="{09A886A7-03AF-4F7E-8089-0AF8CAD02863}" type="pres">
      <dgm:prSet presAssocID="{83D9103C-F182-464D-B103-4BA84FE8816C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8C677B-5F5D-4773-BCCE-52D3DCE5278D}" srcId="{6FCA86D2-8074-4BB7-B966-B369EF9957DE}" destId="{99AA05C8-0596-4A50-823F-BA70D4696E91}" srcOrd="0" destOrd="0" parTransId="{02DA528C-0CF4-412D-B793-0C000F3773B8}" sibTransId="{99BCD0F0-2DE7-4E8F-9FC7-9776D727F074}"/>
    <dgm:cxn modelId="{A2D5DDCF-E211-4651-8196-3D8A9F3E0F8C}" type="presOf" srcId="{6FCA86D2-8074-4BB7-B966-B369EF9957DE}" destId="{88787225-99FD-4133-B84C-B80BED655E36}" srcOrd="0" destOrd="0" presId="urn:microsoft.com/office/officeart/2005/8/layout/default"/>
    <dgm:cxn modelId="{EDAA4E93-8FB4-4DC0-AD14-153959CCA292}" srcId="{6FCA86D2-8074-4BB7-B966-B369EF9957DE}" destId="{0E08CB59-5A1C-496D-915A-FF1AA162871E}" srcOrd="6" destOrd="0" parTransId="{3D6A889F-7829-4A26-A279-023BCB5B12B4}" sibTransId="{7FB9E4DC-13F9-443F-826E-C3B4CB97F704}"/>
    <dgm:cxn modelId="{5389094D-07B1-4D03-85AA-108FEB6E4416}" srcId="{6FCA86D2-8074-4BB7-B966-B369EF9957DE}" destId="{66CB7E5B-1517-4F80-A878-9B2FFE89308E}" srcOrd="8" destOrd="0" parTransId="{C8B12F4C-A550-424E-8BB5-937B28F442C3}" sibTransId="{12B87C81-9F68-4AD8-BCDD-59DBF9A339ED}"/>
    <dgm:cxn modelId="{DB75171B-9568-4C96-97C6-E492B782C77B}" type="presOf" srcId="{BE554843-20B8-42D5-A1DB-D11C1238E7C5}" destId="{6283A957-AD5C-4B62-B106-F72E6F550776}" srcOrd="0" destOrd="0" presId="urn:microsoft.com/office/officeart/2005/8/layout/default"/>
    <dgm:cxn modelId="{2C6CB73A-F0E2-4912-A67D-DFD0CEEC67A7}" type="presOf" srcId="{C31B4FA4-9FDF-445A-8BCF-5992C80C1D3A}" destId="{A2BB1D39-1386-422C-8D85-04EEDD714713}" srcOrd="0" destOrd="0" presId="urn:microsoft.com/office/officeart/2005/8/layout/default"/>
    <dgm:cxn modelId="{9FA44FFA-BB4E-4BC4-BED0-D0A20C8A9362}" type="presOf" srcId="{AFCCE886-F4AD-422A-A1EC-9AE83BE153E5}" destId="{051C0546-A804-4B03-9B99-EC130568B38C}" srcOrd="0" destOrd="0" presId="urn:microsoft.com/office/officeart/2005/8/layout/default"/>
    <dgm:cxn modelId="{0E5FE507-8D13-4AE6-BCB3-7EF51BF6A621}" srcId="{6FCA86D2-8074-4BB7-B966-B369EF9957DE}" destId="{BE554843-20B8-42D5-A1DB-D11C1238E7C5}" srcOrd="3" destOrd="0" parTransId="{CEC14BDF-11DA-47C8-BE0E-711A9D0D8CD3}" sibTransId="{9D380757-ECDD-4DF5-BAF2-F79A7531D1AF}"/>
    <dgm:cxn modelId="{4DB71B17-686E-4798-A0EE-CE4ABAAA09B4}" srcId="{6FCA86D2-8074-4BB7-B966-B369EF9957DE}" destId="{19CFD586-8FB3-4FE5-A986-2189F603B72D}" srcOrd="5" destOrd="0" parTransId="{4D5D33FA-59F8-4F53-A198-EF65B77B0E55}" sibTransId="{5A2834C7-201D-4C53-93DA-66B376D3F761}"/>
    <dgm:cxn modelId="{06A808B1-8FC6-447B-8569-34E7103A994C}" type="presOf" srcId="{99AA05C8-0596-4A50-823F-BA70D4696E91}" destId="{C06C4D7C-2E41-4709-A4C2-17F3046BDDC1}" srcOrd="0" destOrd="0" presId="urn:microsoft.com/office/officeart/2005/8/layout/default"/>
    <dgm:cxn modelId="{8ED21538-CB49-4044-BE2E-425C5893C27D}" type="presOf" srcId="{19CFD586-8FB3-4FE5-A986-2189F603B72D}" destId="{95C348A7-B02D-4CB8-8313-0A8CB705B431}" srcOrd="0" destOrd="0" presId="urn:microsoft.com/office/officeart/2005/8/layout/default"/>
    <dgm:cxn modelId="{EF555CCB-17B5-478F-825E-7AFDC5EA3127}" srcId="{6FCA86D2-8074-4BB7-B966-B369EF9957DE}" destId="{83D9103C-F182-464D-B103-4BA84FE8816C}" srcOrd="10" destOrd="0" parTransId="{D452F610-7D7E-489F-9C24-0CE07504CD01}" sibTransId="{69FCA1FF-414A-4D53-A402-5A837E92B883}"/>
    <dgm:cxn modelId="{7378FD13-4ABA-4991-A7F8-F0E203067864}" type="presOf" srcId="{83D9103C-F182-464D-B103-4BA84FE8816C}" destId="{09A886A7-03AF-4F7E-8089-0AF8CAD02863}" srcOrd="0" destOrd="0" presId="urn:microsoft.com/office/officeart/2005/8/layout/default"/>
    <dgm:cxn modelId="{4CFAE744-4EB1-4134-8EC5-848696F5CC82}" srcId="{6FCA86D2-8074-4BB7-B966-B369EF9957DE}" destId="{B24252F4-F0BE-49E5-AD07-668FCD869D5F}" srcOrd="7" destOrd="0" parTransId="{B63B273D-1E8C-4D4B-A025-F70C31D1E40D}" sibTransId="{795AEBF8-81B6-49EB-966B-7126E866F03D}"/>
    <dgm:cxn modelId="{EDA7FD76-1F1C-4390-A6AC-1BAC12BD7C9B}" type="presOf" srcId="{B24252F4-F0BE-49E5-AD07-668FCD869D5F}" destId="{B96A3778-82F1-4CA4-A21A-620A5EF70505}" srcOrd="0" destOrd="0" presId="urn:microsoft.com/office/officeart/2005/8/layout/default"/>
    <dgm:cxn modelId="{721BB079-9825-4698-B547-4B48587D617F}" type="presOf" srcId="{0E08CB59-5A1C-496D-915A-FF1AA162871E}" destId="{98C0D6A0-858F-408B-AEAA-9B897D2A0E54}" srcOrd="0" destOrd="0" presId="urn:microsoft.com/office/officeart/2005/8/layout/default"/>
    <dgm:cxn modelId="{F9962FA8-D514-4016-81FD-2824F6D97346}" type="presOf" srcId="{1CE4A708-CD4F-436C-B677-2476DCFE680B}" destId="{1F621C91-B977-479E-BD34-77B0DE79080B}" srcOrd="0" destOrd="0" presId="urn:microsoft.com/office/officeart/2005/8/layout/default"/>
    <dgm:cxn modelId="{EF33CBA9-DCA2-4689-8BA6-F5B7520DDED9}" srcId="{6FCA86D2-8074-4BB7-B966-B369EF9957DE}" destId="{32724774-264B-4831-99CA-928509353115}" srcOrd="2" destOrd="0" parTransId="{1462002A-9BAB-42CE-AAEA-D60D0725F7A8}" sibTransId="{B3B2D178-CDB7-49BF-B2E0-B7CCD3808B07}"/>
    <dgm:cxn modelId="{04755C39-5706-4B50-9EC5-93E05D60735C}" type="presOf" srcId="{32724774-264B-4831-99CA-928509353115}" destId="{1CACC134-B07D-4CAC-8C65-37C0A87C8520}" srcOrd="0" destOrd="0" presId="urn:microsoft.com/office/officeart/2005/8/layout/default"/>
    <dgm:cxn modelId="{E2C00737-7F5E-4630-A294-ED6641A93BDE}" srcId="{6FCA86D2-8074-4BB7-B966-B369EF9957DE}" destId="{AFCCE886-F4AD-422A-A1EC-9AE83BE153E5}" srcOrd="9" destOrd="0" parTransId="{FD3F6054-D96F-4783-B331-957ACA51FB5D}" sibTransId="{99E5B5FB-D2A8-4F19-AFC3-31C8A0493E41}"/>
    <dgm:cxn modelId="{F942BD4D-D25A-4F43-B798-AD3C70BCE53E}" srcId="{6FCA86D2-8074-4BB7-B966-B369EF9957DE}" destId="{1CE4A708-CD4F-436C-B677-2476DCFE680B}" srcOrd="1" destOrd="0" parTransId="{6E8C5830-F7FE-487A-9B07-C927956865EC}" sibTransId="{850CF2EE-FD24-49B1-A003-B6C137786546}"/>
    <dgm:cxn modelId="{3F0D3A3B-237E-46CF-85D4-C4824319DF6C}" type="presOf" srcId="{66CB7E5B-1517-4F80-A878-9B2FFE89308E}" destId="{3EE6F358-3DE4-41EF-B575-88F6C39F80CF}" srcOrd="0" destOrd="0" presId="urn:microsoft.com/office/officeart/2005/8/layout/default"/>
    <dgm:cxn modelId="{3C9D4E06-7564-4FBA-BBE5-EF6B31CD4C22}" srcId="{6FCA86D2-8074-4BB7-B966-B369EF9957DE}" destId="{C31B4FA4-9FDF-445A-8BCF-5992C80C1D3A}" srcOrd="4" destOrd="0" parTransId="{864D75BF-EAFB-43A7-AEB8-2781C2675DD5}" sibTransId="{9195546C-BC3D-46BB-ACB8-02171DB0F631}"/>
    <dgm:cxn modelId="{FFD31219-3794-41D6-918C-2E37F6A5954D}" type="presParOf" srcId="{88787225-99FD-4133-B84C-B80BED655E36}" destId="{C06C4D7C-2E41-4709-A4C2-17F3046BDDC1}" srcOrd="0" destOrd="0" presId="urn:microsoft.com/office/officeart/2005/8/layout/default"/>
    <dgm:cxn modelId="{7E4AE34A-EE42-4BC3-A965-982818CCCB26}" type="presParOf" srcId="{88787225-99FD-4133-B84C-B80BED655E36}" destId="{F4405A84-3DA1-4EBB-8CB8-F60E98D08B56}" srcOrd="1" destOrd="0" presId="urn:microsoft.com/office/officeart/2005/8/layout/default"/>
    <dgm:cxn modelId="{385A13A5-3A80-4DA4-AE58-9BF53A856F93}" type="presParOf" srcId="{88787225-99FD-4133-B84C-B80BED655E36}" destId="{1F621C91-B977-479E-BD34-77B0DE79080B}" srcOrd="2" destOrd="0" presId="urn:microsoft.com/office/officeart/2005/8/layout/default"/>
    <dgm:cxn modelId="{09F97DB8-63A8-40D8-8BC6-339273347F54}" type="presParOf" srcId="{88787225-99FD-4133-B84C-B80BED655E36}" destId="{F6C1112E-0BF7-42A3-A416-CD576B83436F}" srcOrd="3" destOrd="0" presId="urn:microsoft.com/office/officeart/2005/8/layout/default"/>
    <dgm:cxn modelId="{21D65529-2C89-45C7-B02C-5B1775745453}" type="presParOf" srcId="{88787225-99FD-4133-B84C-B80BED655E36}" destId="{1CACC134-B07D-4CAC-8C65-37C0A87C8520}" srcOrd="4" destOrd="0" presId="urn:microsoft.com/office/officeart/2005/8/layout/default"/>
    <dgm:cxn modelId="{E2527A30-77E8-4EA3-8096-EF228CA11679}" type="presParOf" srcId="{88787225-99FD-4133-B84C-B80BED655E36}" destId="{BFE74511-19AE-4B62-94C3-696D054B4CCD}" srcOrd="5" destOrd="0" presId="urn:microsoft.com/office/officeart/2005/8/layout/default"/>
    <dgm:cxn modelId="{02C00708-D7D7-4B07-9E26-AC4FAB9C17C7}" type="presParOf" srcId="{88787225-99FD-4133-B84C-B80BED655E36}" destId="{6283A957-AD5C-4B62-B106-F72E6F550776}" srcOrd="6" destOrd="0" presId="urn:microsoft.com/office/officeart/2005/8/layout/default"/>
    <dgm:cxn modelId="{6EC419B1-422C-4562-9569-7A69E13FD727}" type="presParOf" srcId="{88787225-99FD-4133-B84C-B80BED655E36}" destId="{E75107D4-B838-49CE-95A6-3569A61182B2}" srcOrd="7" destOrd="0" presId="urn:microsoft.com/office/officeart/2005/8/layout/default"/>
    <dgm:cxn modelId="{1594C637-9AF3-4ECC-9422-8636796C99DD}" type="presParOf" srcId="{88787225-99FD-4133-B84C-B80BED655E36}" destId="{A2BB1D39-1386-422C-8D85-04EEDD714713}" srcOrd="8" destOrd="0" presId="urn:microsoft.com/office/officeart/2005/8/layout/default"/>
    <dgm:cxn modelId="{CBF11720-C7DF-4D06-862E-48BC82DA7D99}" type="presParOf" srcId="{88787225-99FD-4133-B84C-B80BED655E36}" destId="{6CCDC73D-CE95-4F96-9DB0-096B8A09F62D}" srcOrd="9" destOrd="0" presId="urn:microsoft.com/office/officeart/2005/8/layout/default"/>
    <dgm:cxn modelId="{69F3BE2C-F942-4D66-9C8E-5C5AA1E5F8A5}" type="presParOf" srcId="{88787225-99FD-4133-B84C-B80BED655E36}" destId="{95C348A7-B02D-4CB8-8313-0A8CB705B431}" srcOrd="10" destOrd="0" presId="urn:microsoft.com/office/officeart/2005/8/layout/default"/>
    <dgm:cxn modelId="{80045EC3-C234-4705-B7D1-E131E688D2F6}" type="presParOf" srcId="{88787225-99FD-4133-B84C-B80BED655E36}" destId="{08A548AE-6C0A-45EA-B6AA-00DF56C74EFB}" srcOrd="11" destOrd="0" presId="urn:microsoft.com/office/officeart/2005/8/layout/default"/>
    <dgm:cxn modelId="{B148DFA2-A5C8-4CFB-B809-D86FEDDC291E}" type="presParOf" srcId="{88787225-99FD-4133-B84C-B80BED655E36}" destId="{98C0D6A0-858F-408B-AEAA-9B897D2A0E54}" srcOrd="12" destOrd="0" presId="urn:microsoft.com/office/officeart/2005/8/layout/default"/>
    <dgm:cxn modelId="{554B3D6B-61CA-4E7C-8A5C-4C6A2B4C5BE4}" type="presParOf" srcId="{88787225-99FD-4133-B84C-B80BED655E36}" destId="{326C1FD0-6A22-450E-B010-3C693B658D1C}" srcOrd="13" destOrd="0" presId="urn:microsoft.com/office/officeart/2005/8/layout/default"/>
    <dgm:cxn modelId="{4DB1B6D2-A231-4D57-BBE5-DA92E557E5AF}" type="presParOf" srcId="{88787225-99FD-4133-B84C-B80BED655E36}" destId="{B96A3778-82F1-4CA4-A21A-620A5EF70505}" srcOrd="14" destOrd="0" presId="urn:microsoft.com/office/officeart/2005/8/layout/default"/>
    <dgm:cxn modelId="{54F8708F-9648-48F9-9E9F-6DCCCD52DB98}" type="presParOf" srcId="{88787225-99FD-4133-B84C-B80BED655E36}" destId="{B68525C8-4614-41BB-9959-8284C02A366F}" srcOrd="15" destOrd="0" presId="urn:microsoft.com/office/officeart/2005/8/layout/default"/>
    <dgm:cxn modelId="{086F66B0-ACE4-480E-A863-B0EF0A7D1FC9}" type="presParOf" srcId="{88787225-99FD-4133-B84C-B80BED655E36}" destId="{3EE6F358-3DE4-41EF-B575-88F6C39F80CF}" srcOrd="16" destOrd="0" presId="urn:microsoft.com/office/officeart/2005/8/layout/default"/>
    <dgm:cxn modelId="{C2E12673-53CA-481E-A175-FD2D5E189D9B}" type="presParOf" srcId="{88787225-99FD-4133-B84C-B80BED655E36}" destId="{117D4C3B-163B-4B59-B2AD-ECE59721AF14}" srcOrd="17" destOrd="0" presId="urn:microsoft.com/office/officeart/2005/8/layout/default"/>
    <dgm:cxn modelId="{9EC91F77-A14B-452C-9637-19E4ABF44E3A}" type="presParOf" srcId="{88787225-99FD-4133-B84C-B80BED655E36}" destId="{051C0546-A804-4B03-9B99-EC130568B38C}" srcOrd="18" destOrd="0" presId="urn:microsoft.com/office/officeart/2005/8/layout/default"/>
    <dgm:cxn modelId="{8ABDE428-B9F4-4FCC-82BC-73EE34A266E7}" type="presParOf" srcId="{88787225-99FD-4133-B84C-B80BED655E36}" destId="{BC652D08-F9FF-4D48-A1DA-54410A7EB1ED}" srcOrd="19" destOrd="0" presId="urn:microsoft.com/office/officeart/2005/8/layout/default"/>
    <dgm:cxn modelId="{2FE20A49-90C9-4B4F-98B8-0A0E025EA959}" type="presParOf" srcId="{88787225-99FD-4133-B84C-B80BED655E36}" destId="{09A886A7-03AF-4F7E-8089-0AF8CAD02863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3F2F89-58F8-4513-9CAE-BB2C54F1D3F8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357583E-82CC-4487-A861-A9EEBA814253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Диагностический</a:t>
          </a:r>
          <a:r>
            <a:rPr lang="ru-RU" sz="2100" dirty="0" smtClean="0"/>
            <a:t> </a:t>
          </a:r>
          <a:endParaRPr lang="ru-RU" sz="2100" dirty="0"/>
        </a:p>
      </dgm:t>
    </dgm:pt>
    <dgm:pt modelId="{462E78E3-C031-4931-A4A5-A47604F9EA38}" type="parTrans" cxnId="{39824305-DE09-4554-9423-619C377EB38D}">
      <dgm:prSet/>
      <dgm:spPr/>
      <dgm:t>
        <a:bodyPr/>
        <a:lstStyle/>
        <a:p>
          <a:endParaRPr lang="ru-RU"/>
        </a:p>
      </dgm:t>
    </dgm:pt>
    <dgm:pt modelId="{B629EE0F-73A2-49EC-92C5-EA5DDD526C0B}" type="sibTrans" cxnId="{39824305-DE09-4554-9423-619C377EB38D}">
      <dgm:prSet/>
      <dgm:spPr/>
      <dgm:t>
        <a:bodyPr/>
        <a:lstStyle/>
        <a:p>
          <a:endParaRPr lang="ru-RU"/>
        </a:p>
      </dgm:t>
    </dgm:pt>
    <dgm:pt modelId="{C524A813-EB15-4E32-BE7F-2C4A3AAB8F8F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Анализ результатов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04060035-7DE2-4EFF-BEA2-E5DB9E4D4377}" type="parTrans" cxnId="{80EC5576-9522-4D56-AB95-7D0CC2F49D6C}">
      <dgm:prSet/>
      <dgm:spPr/>
      <dgm:t>
        <a:bodyPr/>
        <a:lstStyle/>
        <a:p>
          <a:endParaRPr lang="ru-RU"/>
        </a:p>
      </dgm:t>
    </dgm:pt>
    <dgm:pt modelId="{C400E536-55A6-4C97-98A5-5799DFD622F3}" type="sibTrans" cxnId="{80EC5576-9522-4D56-AB95-7D0CC2F49D6C}">
      <dgm:prSet/>
      <dgm:spPr/>
      <dgm:t>
        <a:bodyPr/>
        <a:lstStyle/>
        <a:p>
          <a:endParaRPr lang="ru-RU"/>
        </a:p>
      </dgm:t>
    </dgm:pt>
    <dgm:pt modelId="{348F2208-DDC2-4397-860D-0A50037BA755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Развивающая работа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2E3AAAD-6D33-43BE-97F1-BDA1A220AEBD}" type="parTrans" cxnId="{809848E0-1CEA-4808-BB4C-514D5B8FE9E9}">
      <dgm:prSet/>
      <dgm:spPr/>
      <dgm:t>
        <a:bodyPr/>
        <a:lstStyle/>
        <a:p>
          <a:endParaRPr lang="ru-RU"/>
        </a:p>
      </dgm:t>
    </dgm:pt>
    <dgm:pt modelId="{B6B65B1D-627C-4244-AF25-CA2271CF2FEA}" type="sibTrans" cxnId="{809848E0-1CEA-4808-BB4C-514D5B8FE9E9}">
      <dgm:prSet/>
      <dgm:spPr/>
      <dgm:t>
        <a:bodyPr/>
        <a:lstStyle/>
        <a:p>
          <a:endParaRPr lang="ru-RU"/>
        </a:p>
      </dgm:t>
    </dgm:pt>
    <dgm:pt modelId="{955004D5-49C9-4576-90B5-6AF9DDDB5703}">
      <dgm:prSet custT="1"/>
      <dgm:spPr/>
      <dgm:t>
        <a:bodyPr/>
        <a:lstStyle/>
        <a:p>
          <a:r>
            <a:rPr lang="ru-RU" sz="2800" b="1" u="none" dirty="0" smtClean="0">
              <a:latin typeface="Times New Roman" pitchFamily="18" charset="0"/>
              <a:cs typeface="Times New Roman" pitchFamily="18" charset="0"/>
            </a:rPr>
            <a:t>Уточнение выявленной одаренности ребенка</a:t>
          </a:r>
          <a:endParaRPr lang="ru-RU" sz="2800" b="1" u="none" dirty="0">
            <a:latin typeface="Times New Roman" pitchFamily="18" charset="0"/>
            <a:cs typeface="Times New Roman" pitchFamily="18" charset="0"/>
          </a:endParaRPr>
        </a:p>
      </dgm:t>
    </dgm:pt>
    <dgm:pt modelId="{DF7018C0-11CA-4547-B2E8-8C379D3136AC}" type="parTrans" cxnId="{753590DD-34C4-43E4-BBFC-427B6525F2F1}">
      <dgm:prSet/>
      <dgm:spPr/>
      <dgm:t>
        <a:bodyPr/>
        <a:lstStyle/>
        <a:p>
          <a:endParaRPr lang="ru-RU"/>
        </a:p>
      </dgm:t>
    </dgm:pt>
    <dgm:pt modelId="{0227143F-9648-4D6F-A1BB-4D0D1502843B}" type="sibTrans" cxnId="{753590DD-34C4-43E4-BBFC-427B6525F2F1}">
      <dgm:prSet/>
      <dgm:spPr/>
      <dgm:t>
        <a:bodyPr/>
        <a:lstStyle/>
        <a:p>
          <a:endParaRPr lang="ru-RU"/>
        </a:p>
      </dgm:t>
    </dgm:pt>
    <dgm:pt modelId="{58D751DB-1838-49B4-82DA-4D4C9C46D659}" type="pres">
      <dgm:prSet presAssocID="{663F2F89-58F8-4513-9CAE-BB2C54F1D3F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0D82B4-AC47-4E9A-B144-BA9267E7B80E}" type="pres">
      <dgm:prSet presAssocID="{663F2F89-58F8-4513-9CAE-BB2C54F1D3F8}" presName="arrow" presStyleLbl="bgShp" presStyleIdx="0" presStyleCnt="1" custLinFactNeighborX="1386" custLinFactNeighborY="7760"/>
      <dgm:spPr/>
    </dgm:pt>
    <dgm:pt modelId="{D3176D91-7488-47F6-9124-7C17BA41C01F}" type="pres">
      <dgm:prSet presAssocID="{663F2F89-58F8-4513-9CAE-BB2C54F1D3F8}" presName="arrowDiagram4" presStyleCnt="0"/>
      <dgm:spPr/>
    </dgm:pt>
    <dgm:pt modelId="{A703A60C-454E-48EA-879C-8E285CDF8CA4}" type="pres">
      <dgm:prSet presAssocID="{5357583E-82CC-4487-A861-A9EEBA814253}" presName="bullet4a" presStyleLbl="node1" presStyleIdx="0" presStyleCnt="4"/>
      <dgm:spPr/>
    </dgm:pt>
    <dgm:pt modelId="{09344971-CD84-4DAB-88F4-881D77FB48F0}" type="pres">
      <dgm:prSet presAssocID="{5357583E-82CC-4487-A861-A9EEBA814253}" presName="textBox4a" presStyleLbl="revTx" presStyleIdx="0" presStyleCnt="4" custScaleX="250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169CD-5AB7-4AB4-A303-36CCEDD0E5D6}" type="pres">
      <dgm:prSet presAssocID="{955004D5-49C9-4576-90B5-6AF9DDDB5703}" presName="bullet4b" presStyleLbl="node1" presStyleIdx="1" presStyleCnt="4"/>
      <dgm:spPr/>
    </dgm:pt>
    <dgm:pt modelId="{978BAC32-715B-41B8-B58C-865B566A95A6}" type="pres">
      <dgm:prSet presAssocID="{955004D5-49C9-4576-90B5-6AF9DDDB5703}" presName="textBox4b" presStyleLbl="revTx" presStyleIdx="1" presStyleCnt="4" custScaleX="298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726DC-6E29-4AEA-8714-0EEAF86CAC4C}" type="pres">
      <dgm:prSet presAssocID="{348F2208-DDC2-4397-860D-0A50037BA755}" presName="bullet4c" presStyleLbl="node1" presStyleIdx="2" presStyleCnt="4"/>
      <dgm:spPr/>
    </dgm:pt>
    <dgm:pt modelId="{E54F340A-534D-42B8-B661-710F40D07D2F}" type="pres">
      <dgm:prSet presAssocID="{348F2208-DDC2-4397-860D-0A50037BA755}" presName="textBox4c" presStyleLbl="revTx" presStyleIdx="2" presStyleCnt="4" custScaleX="411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F4793-30F8-4BE1-889B-6888933AB582}" type="pres">
      <dgm:prSet presAssocID="{C524A813-EB15-4E32-BE7F-2C4A3AAB8F8F}" presName="bullet4d" presStyleLbl="node1" presStyleIdx="3" presStyleCnt="4"/>
      <dgm:spPr/>
    </dgm:pt>
    <dgm:pt modelId="{DC840A1F-8753-4F2D-9D9C-6CBDD97CDF0E}" type="pres">
      <dgm:prSet presAssocID="{C524A813-EB15-4E32-BE7F-2C4A3AAB8F8F}" presName="textBox4d" presStyleLbl="revTx" presStyleIdx="3" presStyleCnt="4" custScaleX="328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24305-DE09-4554-9423-619C377EB38D}" srcId="{663F2F89-58F8-4513-9CAE-BB2C54F1D3F8}" destId="{5357583E-82CC-4487-A861-A9EEBA814253}" srcOrd="0" destOrd="0" parTransId="{462E78E3-C031-4931-A4A5-A47604F9EA38}" sibTransId="{B629EE0F-73A2-49EC-92C5-EA5DDD526C0B}"/>
    <dgm:cxn modelId="{5B1C4640-4304-470F-9284-78BBB26A620D}" type="presOf" srcId="{C524A813-EB15-4E32-BE7F-2C4A3AAB8F8F}" destId="{DC840A1F-8753-4F2D-9D9C-6CBDD97CDF0E}" srcOrd="0" destOrd="0" presId="urn:microsoft.com/office/officeart/2005/8/layout/arrow2"/>
    <dgm:cxn modelId="{6271BB7C-61FB-4BFE-BF26-1F6E5B44ABC7}" type="presOf" srcId="{663F2F89-58F8-4513-9CAE-BB2C54F1D3F8}" destId="{58D751DB-1838-49B4-82DA-4D4C9C46D659}" srcOrd="0" destOrd="0" presId="urn:microsoft.com/office/officeart/2005/8/layout/arrow2"/>
    <dgm:cxn modelId="{80EC5576-9522-4D56-AB95-7D0CC2F49D6C}" srcId="{663F2F89-58F8-4513-9CAE-BB2C54F1D3F8}" destId="{C524A813-EB15-4E32-BE7F-2C4A3AAB8F8F}" srcOrd="3" destOrd="0" parTransId="{04060035-7DE2-4EFF-BEA2-E5DB9E4D4377}" sibTransId="{C400E536-55A6-4C97-98A5-5799DFD622F3}"/>
    <dgm:cxn modelId="{FF5D944D-F3C2-46E2-8D4B-377FE872CBC7}" type="presOf" srcId="{955004D5-49C9-4576-90B5-6AF9DDDB5703}" destId="{978BAC32-715B-41B8-B58C-865B566A95A6}" srcOrd="0" destOrd="0" presId="urn:microsoft.com/office/officeart/2005/8/layout/arrow2"/>
    <dgm:cxn modelId="{753590DD-34C4-43E4-BBFC-427B6525F2F1}" srcId="{663F2F89-58F8-4513-9CAE-BB2C54F1D3F8}" destId="{955004D5-49C9-4576-90B5-6AF9DDDB5703}" srcOrd="1" destOrd="0" parTransId="{DF7018C0-11CA-4547-B2E8-8C379D3136AC}" sibTransId="{0227143F-9648-4D6F-A1BB-4D0D1502843B}"/>
    <dgm:cxn modelId="{6C851EBD-DB37-427B-B65D-8FC27FA8C967}" type="presOf" srcId="{348F2208-DDC2-4397-860D-0A50037BA755}" destId="{E54F340A-534D-42B8-B661-710F40D07D2F}" srcOrd="0" destOrd="0" presId="urn:microsoft.com/office/officeart/2005/8/layout/arrow2"/>
    <dgm:cxn modelId="{809848E0-1CEA-4808-BB4C-514D5B8FE9E9}" srcId="{663F2F89-58F8-4513-9CAE-BB2C54F1D3F8}" destId="{348F2208-DDC2-4397-860D-0A50037BA755}" srcOrd="2" destOrd="0" parTransId="{72E3AAAD-6D33-43BE-97F1-BDA1A220AEBD}" sibTransId="{B6B65B1D-627C-4244-AF25-CA2271CF2FEA}"/>
    <dgm:cxn modelId="{303D9CCC-7995-4FCB-BF46-0EA9C0618E2A}" type="presOf" srcId="{5357583E-82CC-4487-A861-A9EEBA814253}" destId="{09344971-CD84-4DAB-88F4-881D77FB48F0}" srcOrd="0" destOrd="0" presId="urn:microsoft.com/office/officeart/2005/8/layout/arrow2"/>
    <dgm:cxn modelId="{59972DB4-0669-4AF4-894C-92F7B653B7AF}" type="presParOf" srcId="{58D751DB-1838-49B4-82DA-4D4C9C46D659}" destId="{EC0D82B4-AC47-4E9A-B144-BA9267E7B80E}" srcOrd="0" destOrd="0" presId="urn:microsoft.com/office/officeart/2005/8/layout/arrow2"/>
    <dgm:cxn modelId="{FCEC3B19-4599-4AF1-97A0-44D53AA8D275}" type="presParOf" srcId="{58D751DB-1838-49B4-82DA-4D4C9C46D659}" destId="{D3176D91-7488-47F6-9124-7C17BA41C01F}" srcOrd="1" destOrd="0" presId="urn:microsoft.com/office/officeart/2005/8/layout/arrow2"/>
    <dgm:cxn modelId="{24FBC547-0F6F-4F53-9D77-C32F7EC13C17}" type="presParOf" srcId="{D3176D91-7488-47F6-9124-7C17BA41C01F}" destId="{A703A60C-454E-48EA-879C-8E285CDF8CA4}" srcOrd="0" destOrd="0" presId="urn:microsoft.com/office/officeart/2005/8/layout/arrow2"/>
    <dgm:cxn modelId="{064C2739-89A3-49A8-A09D-6AEF7A01C088}" type="presParOf" srcId="{D3176D91-7488-47F6-9124-7C17BA41C01F}" destId="{09344971-CD84-4DAB-88F4-881D77FB48F0}" srcOrd="1" destOrd="0" presId="urn:microsoft.com/office/officeart/2005/8/layout/arrow2"/>
    <dgm:cxn modelId="{CCC398C2-82BB-41AB-B31D-E97FA88A9125}" type="presParOf" srcId="{D3176D91-7488-47F6-9124-7C17BA41C01F}" destId="{F32169CD-5AB7-4AB4-A303-36CCEDD0E5D6}" srcOrd="2" destOrd="0" presId="urn:microsoft.com/office/officeart/2005/8/layout/arrow2"/>
    <dgm:cxn modelId="{7D2139D2-5247-4742-BC6C-374477B0497A}" type="presParOf" srcId="{D3176D91-7488-47F6-9124-7C17BA41C01F}" destId="{978BAC32-715B-41B8-B58C-865B566A95A6}" srcOrd="3" destOrd="0" presId="urn:microsoft.com/office/officeart/2005/8/layout/arrow2"/>
    <dgm:cxn modelId="{85ABB219-E6FE-4FA8-BFC6-DA8BA3020FA6}" type="presParOf" srcId="{D3176D91-7488-47F6-9124-7C17BA41C01F}" destId="{2F9726DC-6E29-4AEA-8714-0EEAF86CAC4C}" srcOrd="4" destOrd="0" presId="urn:microsoft.com/office/officeart/2005/8/layout/arrow2"/>
    <dgm:cxn modelId="{372B4D96-21C4-4846-A21C-3BE838001D5E}" type="presParOf" srcId="{D3176D91-7488-47F6-9124-7C17BA41C01F}" destId="{E54F340A-534D-42B8-B661-710F40D07D2F}" srcOrd="5" destOrd="0" presId="urn:microsoft.com/office/officeart/2005/8/layout/arrow2"/>
    <dgm:cxn modelId="{E6A65701-A6A1-4EEF-8C60-AF49C5D5BF0C}" type="presParOf" srcId="{D3176D91-7488-47F6-9124-7C17BA41C01F}" destId="{B24F4793-30F8-4BE1-889B-6888933AB582}" srcOrd="6" destOrd="0" presId="urn:microsoft.com/office/officeart/2005/8/layout/arrow2"/>
    <dgm:cxn modelId="{BDC80CA3-5406-4935-9DDE-E182D9B1AD0E}" type="presParOf" srcId="{D3176D91-7488-47F6-9124-7C17BA41C01F}" destId="{DC840A1F-8753-4F2D-9D9C-6CBDD97CDF0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D606F6-30D5-4E42-8AC6-E78E0319D000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DD9B02AE-F07C-4BE5-A062-6EC961FD16D3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Гениальность </a:t>
          </a:r>
          <a:endParaRPr lang="ru-RU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9EEE84-146C-419B-AAC3-F9DF125AF128}" type="parTrans" cxnId="{1B139D52-BC7D-4CC9-A935-6E6D58A7787C}">
      <dgm:prSet/>
      <dgm:spPr/>
      <dgm:t>
        <a:bodyPr/>
        <a:lstStyle/>
        <a:p>
          <a:endParaRPr lang="ru-RU"/>
        </a:p>
      </dgm:t>
    </dgm:pt>
    <dgm:pt modelId="{E9646A10-6868-49FB-BC9B-8BC1EFC2A8E6}" type="sibTrans" cxnId="{1B139D52-BC7D-4CC9-A935-6E6D58A7787C}">
      <dgm:prSet/>
      <dgm:spPr/>
      <dgm:t>
        <a:bodyPr/>
        <a:lstStyle/>
        <a:p>
          <a:endParaRPr lang="ru-RU"/>
        </a:p>
      </dgm:t>
    </dgm:pt>
    <dgm:pt modelId="{5EB8C426-046F-4BCA-9E26-5ABA7D6077E9}">
      <dgm:prSet phldrT="[Текст]"/>
      <dgm:spPr/>
      <dgm:t>
        <a:bodyPr/>
        <a:lstStyle/>
        <a:p>
          <a:r>
            <a:rPr lang="ru-RU" b="1" dirty="0" smtClean="0">
              <a:solidFill>
                <a:srgbClr val="6DA945"/>
              </a:solidFill>
              <a:latin typeface="Times New Roman" pitchFamily="18" charset="0"/>
              <a:cs typeface="Times New Roman" pitchFamily="18" charset="0"/>
            </a:rPr>
            <a:t>Талант </a:t>
          </a:r>
          <a:endParaRPr lang="ru-RU" b="1" dirty="0">
            <a:solidFill>
              <a:srgbClr val="6DA945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46324F-874E-4843-BC41-E4525198216E}" type="parTrans" cxnId="{82C89F77-6AAC-49F6-8AD3-985838925178}">
      <dgm:prSet/>
      <dgm:spPr/>
      <dgm:t>
        <a:bodyPr/>
        <a:lstStyle/>
        <a:p>
          <a:endParaRPr lang="ru-RU"/>
        </a:p>
      </dgm:t>
    </dgm:pt>
    <dgm:pt modelId="{C0C0BFBD-8F81-4277-939A-56B8CD67880C}" type="sibTrans" cxnId="{82C89F77-6AAC-49F6-8AD3-985838925178}">
      <dgm:prSet/>
      <dgm:spPr/>
      <dgm:t>
        <a:bodyPr/>
        <a:lstStyle/>
        <a:p>
          <a:endParaRPr lang="ru-RU"/>
        </a:p>
      </dgm:t>
    </dgm:pt>
    <dgm:pt modelId="{F41DCF19-D9DF-43D7-B02C-2A161D9C038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Одаренность 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7965A8-C82E-4053-85E4-049B1F2C1EE6}" type="parTrans" cxnId="{860278F0-5A30-4B3D-8764-6949C9BB55B8}">
      <dgm:prSet/>
      <dgm:spPr/>
      <dgm:t>
        <a:bodyPr/>
        <a:lstStyle/>
        <a:p>
          <a:endParaRPr lang="ru-RU"/>
        </a:p>
      </dgm:t>
    </dgm:pt>
    <dgm:pt modelId="{2FDEB2E3-F532-4809-B07E-424DB618B15C}" type="sibTrans" cxnId="{860278F0-5A30-4B3D-8764-6949C9BB55B8}">
      <dgm:prSet/>
      <dgm:spPr/>
      <dgm:t>
        <a:bodyPr/>
        <a:lstStyle/>
        <a:p>
          <a:endParaRPr lang="ru-RU"/>
        </a:p>
      </dgm:t>
    </dgm:pt>
    <dgm:pt modelId="{4E956C8B-91B5-4CAA-B4D9-26FCB1E88704}" type="pres">
      <dgm:prSet presAssocID="{0CD606F6-30D5-4E42-8AC6-E78E0319D000}" presName="compositeShape" presStyleCnt="0">
        <dgm:presLayoutVars>
          <dgm:dir/>
          <dgm:resizeHandles/>
        </dgm:presLayoutVars>
      </dgm:prSet>
      <dgm:spPr/>
    </dgm:pt>
    <dgm:pt modelId="{11189B23-E1EE-4286-A6ED-8F10A8F944B6}" type="pres">
      <dgm:prSet presAssocID="{0CD606F6-30D5-4E42-8AC6-E78E0319D000}" presName="pyramid" presStyleLbl="node1" presStyleIdx="0" presStyleCnt="1" custLinFactNeighborX="-3163" custLinFactNeighborY="2460"/>
      <dgm:spPr/>
    </dgm:pt>
    <dgm:pt modelId="{7108C496-F275-4E47-B12E-CB41BE24AE29}" type="pres">
      <dgm:prSet presAssocID="{0CD606F6-30D5-4E42-8AC6-E78E0319D000}" presName="theList" presStyleCnt="0"/>
      <dgm:spPr/>
    </dgm:pt>
    <dgm:pt modelId="{7D03BB4E-3E25-4B93-8B79-62837D8DEBF8}" type="pres">
      <dgm:prSet presAssocID="{DD9B02AE-F07C-4BE5-A062-6EC961FD16D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67E5B-FB87-42BF-B381-68AD1CFAE48E}" type="pres">
      <dgm:prSet presAssocID="{DD9B02AE-F07C-4BE5-A062-6EC961FD16D3}" presName="aSpace" presStyleCnt="0"/>
      <dgm:spPr/>
    </dgm:pt>
    <dgm:pt modelId="{F2E0FCBB-8F7F-4881-907F-F0195208DFE5}" type="pres">
      <dgm:prSet presAssocID="{5EB8C426-046F-4BCA-9E26-5ABA7D6077E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1A965-7822-4D29-BD6F-EBCCFB5635DF}" type="pres">
      <dgm:prSet presAssocID="{5EB8C426-046F-4BCA-9E26-5ABA7D6077E9}" presName="aSpace" presStyleCnt="0"/>
      <dgm:spPr/>
    </dgm:pt>
    <dgm:pt modelId="{64EC3556-7148-4DB7-B435-A821A19A181E}" type="pres">
      <dgm:prSet presAssocID="{F41DCF19-D9DF-43D7-B02C-2A161D9C038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41874-F507-40D7-BD66-33D2C0F92459}" type="pres">
      <dgm:prSet presAssocID="{F41DCF19-D9DF-43D7-B02C-2A161D9C0383}" presName="aSpace" presStyleCnt="0"/>
      <dgm:spPr/>
    </dgm:pt>
  </dgm:ptLst>
  <dgm:cxnLst>
    <dgm:cxn modelId="{77277738-94F3-416A-9B3B-0A38D311C943}" type="presOf" srcId="{0CD606F6-30D5-4E42-8AC6-E78E0319D000}" destId="{4E956C8B-91B5-4CAA-B4D9-26FCB1E88704}" srcOrd="0" destOrd="0" presId="urn:microsoft.com/office/officeart/2005/8/layout/pyramid2"/>
    <dgm:cxn modelId="{7B016D84-5B12-495F-B3D9-A7B98837B511}" type="presOf" srcId="{5EB8C426-046F-4BCA-9E26-5ABA7D6077E9}" destId="{F2E0FCBB-8F7F-4881-907F-F0195208DFE5}" srcOrd="0" destOrd="0" presId="urn:microsoft.com/office/officeart/2005/8/layout/pyramid2"/>
    <dgm:cxn modelId="{B984BBBC-C51D-4E98-90D1-F9F39C10E73E}" type="presOf" srcId="{F41DCF19-D9DF-43D7-B02C-2A161D9C0383}" destId="{64EC3556-7148-4DB7-B435-A821A19A181E}" srcOrd="0" destOrd="0" presId="urn:microsoft.com/office/officeart/2005/8/layout/pyramid2"/>
    <dgm:cxn modelId="{67AB7AEF-157D-4B90-9C24-15752EEC581D}" type="presOf" srcId="{DD9B02AE-F07C-4BE5-A062-6EC961FD16D3}" destId="{7D03BB4E-3E25-4B93-8B79-62837D8DEBF8}" srcOrd="0" destOrd="0" presId="urn:microsoft.com/office/officeart/2005/8/layout/pyramid2"/>
    <dgm:cxn modelId="{860278F0-5A30-4B3D-8764-6949C9BB55B8}" srcId="{0CD606F6-30D5-4E42-8AC6-E78E0319D000}" destId="{F41DCF19-D9DF-43D7-B02C-2A161D9C0383}" srcOrd="2" destOrd="0" parTransId="{027965A8-C82E-4053-85E4-049B1F2C1EE6}" sibTransId="{2FDEB2E3-F532-4809-B07E-424DB618B15C}"/>
    <dgm:cxn modelId="{82C89F77-6AAC-49F6-8AD3-985838925178}" srcId="{0CD606F6-30D5-4E42-8AC6-E78E0319D000}" destId="{5EB8C426-046F-4BCA-9E26-5ABA7D6077E9}" srcOrd="1" destOrd="0" parTransId="{E846324F-874E-4843-BC41-E4525198216E}" sibTransId="{C0C0BFBD-8F81-4277-939A-56B8CD67880C}"/>
    <dgm:cxn modelId="{1B139D52-BC7D-4CC9-A935-6E6D58A7787C}" srcId="{0CD606F6-30D5-4E42-8AC6-E78E0319D000}" destId="{DD9B02AE-F07C-4BE5-A062-6EC961FD16D3}" srcOrd="0" destOrd="0" parTransId="{1A9EEE84-146C-419B-AAC3-F9DF125AF128}" sibTransId="{E9646A10-6868-49FB-BC9B-8BC1EFC2A8E6}"/>
    <dgm:cxn modelId="{EBA08932-AF92-45E2-ACC1-59B7690657E8}" type="presParOf" srcId="{4E956C8B-91B5-4CAA-B4D9-26FCB1E88704}" destId="{11189B23-E1EE-4286-A6ED-8F10A8F944B6}" srcOrd="0" destOrd="0" presId="urn:microsoft.com/office/officeart/2005/8/layout/pyramid2"/>
    <dgm:cxn modelId="{4850A79E-B9C2-47E3-9C85-9E3339953F14}" type="presParOf" srcId="{4E956C8B-91B5-4CAA-B4D9-26FCB1E88704}" destId="{7108C496-F275-4E47-B12E-CB41BE24AE29}" srcOrd="1" destOrd="0" presId="urn:microsoft.com/office/officeart/2005/8/layout/pyramid2"/>
    <dgm:cxn modelId="{D00AEE32-4AAC-4641-BE69-B88320AF7883}" type="presParOf" srcId="{7108C496-F275-4E47-B12E-CB41BE24AE29}" destId="{7D03BB4E-3E25-4B93-8B79-62837D8DEBF8}" srcOrd="0" destOrd="0" presId="urn:microsoft.com/office/officeart/2005/8/layout/pyramid2"/>
    <dgm:cxn modelId="{221001B8-6425-4EBC-BF18-C8D0AD1CBD38}" type="presParOf" srcId="{7108C496-F275-4E47-B12E-CB41BE24AE29}" destId="{14C67E5B-FB87-42BF-B381-68AD1CFAE48E}" srcOrd="1" destOrd="0" presId="urn:microsoft.com/office/officeart/2005/8/layout/pyramid2"/>
    <dgm:cxn modelId="{700A4354-B548-41FD-8F3A-A3F1C460B2FB}" type="presParOf" srcId="{7108C496-F275-4E47-B12E-CB41BE24AE29}" destId="{F2E0FCBB-8F7F-4881-907F-F0195208DFE5}" srcOrd="2" destOrd="0" presId="urn:microsoft.com/office/officeart/2005/8/layout/pyramid2"/>
    <dgm:cxn modelId="{AC793410-A28C-41B6-92AE-53CE78079DB9}" type="presParOf" srcId="{7108C496-F275-4E47-B12E-CB41BE24AE29}" destId="{54A1A965-7822-4D29-BD6F-EBCCFB5635DF}" srcOrd="3" destOrd="0" presId="urn:microsoft.com/office/officeart/2005/8/layout/pyramid2"/>
    <dgm:cxn modelId="{9DFFA999-696B-42D3-B2C5-AE2F1D64A1A0}" type="presParOf" srcId="{7108C496-F275-4E47-B12E-CB41BE24AE29}" destId="{64EC3556-7148-4DB7-B435-A821A19A181E}" srcOrd="4" destOrd="0" presId="urn:microsoft.com/office/officeart/2005/8/layout/pyramid2"/>
    <dgm:cxn modelId="{F33D5F07-2884-416E-A7B8-CF8E545D23DA}" type="presParOf" srcId="{7108C496-F275-4E47-B12E-CB41BE24AE29}" destId="{00041874-F507-40D7-BD66-33D2C0F9245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17A424-CA8B-42B3-B46F-52677EF52D3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25FB51D-4C2A-4786-B880-97A76F6595C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Яркие проявления природного потенциала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5D9F92F-53DA-4361-9660-1F00162D7B75}" type="parTrans" cxnId="{60211DE3-88C6-445D-A2AB-840F2D5A6A02}">
      <dgm:prSet/>
      <dgm:spPr/>
      <dgm:t>
        <a:bodyPr/>
        <a:lstStyle/>
        <a:p>
          <a:endParaRPr lang="ru-RU"/>
        </a:p>
      </dgm:t>
    </dgm:pt>
    <dgm:pt modelId="{53825ABB-1706-46AF-90EF-078A38942925}" type="sibTrans" cxnId="{60211DE3-88C6-445D-A2AB-840F2D5A6A02}">
      <dgm:prSet/>
      <dgm:spPr/>
      <dgm:t>
        <a:bodyPr/>
        <a:lstStyle/>
        <a:p>
          <a:endParaRPr lang="ru-RU"/>
        </a:p>
      </dgm:t>
    </dgm:pt>
    <dgm:pt modelId="{94F7DDA8-5700-4855-9584-5BDA363F114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Яркий расцвет способностей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68A4DE0-6F82-4A00-BD97-8BB3EBB2103F}" type="parTrans" cxnId="{3ADAD918-6933-4BC5-A2B2-AB1FDABAEAA6}">
      <dgm:prSet/>
      <dgm:spPr/>
      <dgm:t>
        <a:bodyPr/>
        <a:lstStyle/>
        <a:p>
          <a:endParaRPr lang="ru-RU"/>
        </a:p>
      </dgm:t>
    </dgm:pt>
    <dgm:pt modelId="{7BC4BE64-73AD-4711-A792-86B4DE325833}" type="sibTrans" cxnId="{3ADAD918-6933-4BC5-A2B2-AB1FDABAEAA6}">
      <dgm:prSet/>
      <dgm:spPr/>
      <dgm:t>
        <a:bodyPr/>
        <a:lstStyle/>
        <a:p>
          <a:endParaRPr lang="ru-RU"/>
        </a:p>
      </dgm:t>
    </dgm:pt>
    <dgm:pt modelId="{7336AF9F-4B31-4A78-8D71-56770C99B449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Интерес, желание, творческий поиск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6B0CF4E-CE58-4177-ACE6-DD996CEB7240}" type="parTrans" cxnId="{444FF47C-D293-4F23-B2AD-2BB6B9D9C8BA}">
      <dgm:prSet/>
      <dgm:spPr/>
      <dgm:t>
        <a:bodyPr/>
        <a:lstStyle/>
        <a:p>
          <a:endParaRPr lang="ru-RU"/>
        </a:p>
      </dgm:t>
    </dgm:pt>
    <dgm:pt modelId="{FA6AD28E-2D0C-4EB9-9942-C295348D93D1}" type="sibTrans" cxnId="{444FF47C-D293-4F23-B2AD-2BB6B9D9C8BA}">
      <dgm:prSet/>
      <dgm:spPr/>
      <dgm:t>
        <a:bodyPr/>
        <a:lstStyle/>
        <a:p>
          <a:endParaRPr lang="ru-RU"/>
        </a:p>
      </dgm:t>
    </dgm:pt>
    <dgm:pt modelId="{A848FE31-8741-40ED-A55C-286CA0BEC48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Пробуждение чувственной сферы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DFE7637-D477-4BDB-A718-A95DCFB31794}" type="sibTrans" cxnId="{C299890D-4B70-4423-9FA2-093B96016080}">
      <dgm:prSet/>
      <dgm:spPr/>
      <dgm:t>
        <a:bodyPr/>
        <a:lstStyle/>
        <a:p>
          <a:endParaRPr lang="ru-RU"/>
        </a:p>
      </dgm:t>
    </dgm:pt>
    <dgm:pt modelId="{CECB59EE-3CFC-49A1-9C21-13E37F288C80}" type="parTrans" cxnId="{C299890D-4B70-4423-9FA2-093B96016080}">
      <dgm:prSet/>
      <dgm:spPr/>
      <dgm:t>
        <a:bodyPr/>
        <a:lstStyle/>
        <a:p>
          <a:endParaRPr lang="ru-RU"/>
        </a:p>
      </dgm:t>
    </dgm:pt>
    <dgm:pt modelId="{9DCFD26D-21EE-4F9C-BBDC-389CBD000A29}" type="pres">
      <dgm:prSet presAssocID="{F817A424-CA8B-42B3-B46F-52677EF52D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9D450A2-F370-4EE6-838F-169FC3902314}" type="pres">
      <dgm:prSet presAssocID="{A848FE31-8741-40ED-A55C-286CA0BEC485}" presName="composite" presStyleCnt="0"/>
      <dgm:spPr/>
    </dgm:pt>
    <dgm:pt modelId="{C1011695-E8A5-4F12-8346-72125823F33A}" type="pres">
      <dgm:prSet presAssocID="{A848FE31-8741-40ED-A55C-286CA0BEC485}" presName="LShape" presStyleLbl="alignNode1" presStyleIdx="0" presStyleCnt="7"/>
      <dgm:spPr/>
    </dgm:pt>
    <dgm:pt modelId="{7DDA71CB-804B-4CF1-A786-4681F109C24E}" type="pres">
      <dgm:prSet presAssocID="{A848FE31-8741-40ED-A55C-286CA0BEC48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E52D5-F3BA-467F-93B8-B7B5726C5551}" type="pres">
      <dgm:prSet presAssocID="{A848FE31-8741-40ED-A55C-286CA0BEC485}" presName="Triangle" presStyleLbl="alignNode1" presStyleIdx="1" presStyleCnt="7"/>
      <dgm:spPr/>
    </dgm:pt>
    <dgm:pt modelId="{60432D99-F464-43E9-9D1B-A24A3710F724}" type="pres">
      <dgm:prSet presAssocID="{9DFE7637-D477-4BDB-A718-A95DCFB31794}" presName="sibTrans" presStyleCnt="0"/>
      <dgm:spPr/>
    </dgm:pt>
    <dgm:pt modelId="{EC94B22C-BE9A-4DAA-851D-B1D313776367}" type="pres">
      <dgm:prSet presAssocID="{9DFE7637-D477-4BDB-A718-A95DCFB31794}" presName="space" presStyleCnt="0"/>
      <dgm:spPr/>
    </dgm:pt>
    <dgm:pt modelId="{21611FA6-C130-4274-B6D2-453E34718C53}" type="pres">
      <dgm:prSet presAssocID="{7336AF9F-4B31-4A78-8D71-56770C99B449}" presName="composite" presStyleCnt="0"/>
      <dgm:spPr/>
    </dgm:pt>
    <dgm:pt modelId="{E6D2F27A-3A96-4AE8-BC02-201DB9113EAE}" type="pres">
      <dgm:prSet presAssocID="{7336AF9F-4B31-4A78-8D71-56770C99B449}" presName="LShape" presStyleLbl="alignNode1" presStyleIdx="2" presStyleCnt="7"/>
      <dgm:spPr/>
    </dgm:pt>
    <dgm:pt modelId="{3D58DDB5-64DA-4A21-AB56-DD64AB33744D}" type="pres">
      <dgm:prSet presAssocID="{7336AF9F-4B31-4A78-8D71-56770C99B44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FD376-9ADF-42E3-99F3-7BF94ED3008F}" type="pres">
      <dgm:prSet presAssocID="{7336AF9F-4B31-4A78-8D71-56770C99B449}" presName="Triangle" presStyleLbl="alignNode1" presStyleIdx="3" presStyleCnt="7"/>
      <dgm:spPr/>
    </dgm:pt>
    <dgm:pt modelId="{0159E34C-FC5E-44D8-8FA4-5B0518DE8E6B}" type="pres">
      <dgm:prSet presAssocID="{FA6AD28E-2D0C-4EB9-9942-C295348D93D1}" presName="sibTrans" presStyleCnt="0"/>
      <dgm:spPr/>
    </dgm:pt>
    <dgm:pt modelId="{E8BFCA66-B0A4-4CD8-BAA6-F8AC096B8E61}" type="pres">
      <dgm:prSet presAssocID="{FA6AD28E-2D0C-4EB9-9942-C295348D93D1}" presName="space" presStyleCnt="0"/>
      <dgm:spPr/>
    </dgm:pt>
    <dgm:pt modelId="{13354233-0184-4589-B381-B7A1F7F89A7B}" type="pres">
      <dgm:prSet presAssocID="{F25FB51D-4C2A-4786-B880-97A76F6595CF}" presName="composite" presStyleCnt="0"/>
      <dgm:spPr/>
    </dgm:pt>
    <dgm:pt modelId="{A79DC6B5-357F-43DE-BB14-4AD76E4033F6}" type="pres">
      <dgm:prSet presAssocID="{F25FB51D-4C2A-4786-B880-97A76F6595CF}" presName="LShape" presStyleLbl="alignNode1" presStyleIdx="4" presStyleCnt="7"/>
      <dgm:spPr/>
    </dgm:pt>
    <dgm:pt modelId="{EECE5046-5968-4D63-84B5-CBEF0A0F6955}" type="pres">
      <dgm:prSet presAssocID="{F25FB51D-4C2A-4786-B880-97A76F6595C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5FDF3-5523-45CA-861F-6999FCAD50FF}" type="pres">
      <dgm:prSet presAssocID="{F25FB51D-4C2A-4786-B880-97A76F6595CF}" presName="Triangle" presStyleLbl="alignNode1" presStyleIdx="5" presStyleCnt="7"/>
      <dgm:spPr/>
    </dgm:pt>
    <dgm:pt modelId="{F1791B3F-7CAE-465F-9DC8-03410A6EE651}" type="pres">
      <dgm:prSet presAssocID="{53825ABB-1706-46AF-90EF-078A38942925}" presName="sibTrans" presStyleCnt="0"/>
      <dgm:spPr/>
    </dgm:pt>
    <dgm:pt modelId="{B77C3F3F-20BB-4E1E-AC9C-1E8E7606DE18}" type="pres">
      <dgm:prSet presAssocID="{53825ABB-1706-46AF-90EF-078A38942925}" presName="space" presStyleCnt="0"/>
      <dgm:spPr/>
    </dgm:pt>
    <dgm:pt modelId="{389E7A07-6DE0-495F-9543-271FBE2FBE3E}" type="pres">
      <dgm:prSet presAssocID="{94F7DDA8-5700-4855-9584-5BDA363F114E}" presName="composite" presStyleCnt="0"/>
      <dgm:spPr/>
    </dgm:pt>
    <dgm:pt modelId="{2C7A4E3E-162E-4E38-B9B9-E320B851064B}" type="pres">
      <dgm:prSet presAssocID="{94F7DDA8-5700-4855-9584-5BDA363F114E}" presName="LShape" presStyleLbl="alignNode1" presStyleIdx="6" presStyleCnt="7"/>
      <dgm:spPr/>
    </dgm:pt>
    <dgm:pt modelId="{103B6672-A66D-4DB5-AFC3-39CC11EE5981}" type="pres">
      <dgm:prSet presAssocID="{94F7DDA8-5700-4855-9584-5BDA363F114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9890D-4B70-4423-9FA2-093B96016080}" srcId="{F817A424-CA8B-42B3-B46F-52677EF52D3E}" destId="{A848FE31-8741-40ED-A55C-286CA0BEC485}" srcOrd="0" destOrd="0" parTransId="{CECB59EE-3CFC-49A1-9C21-13E37F288C80}" sibTransId="{9DFE7637-D477-4BDB-A718-A95DCFB31794}"/>
    <dgm:cxn modelId="{60211DE3-88C6-445D-A2AB-840F2D5A6A02}" srcId="{F817A424-CA8B-42B3-B46F-52677EF52D3E}" destId="{F25FB51D-4C2A-4786-B880-97A76F6595CF}" srcOrd="2" destOrd="0" parTransId="{95D9F92F-53DA-4361-9660-1F00162D7B75}" sibTransId="{53825ABB-1706-46AF-90EF-078A38942925}"/>
    <dgm:cxn modelId="{E4A690FD-F142-4600-AA3F-1B97A121D9E7}" type="presOf" srcId="{94F7DDA8-5700-4855-9584-5BDA363F114E}" destId="{103B6672-A66D-4DB5-AFC3-39CC11EE5981}" srcOrd="0" destOrd="0" presId="urn:microsoft.com/office/officeart/2009/3/layout/StepUpProcess"/>
    <dgm:cxn modelId="{444FF47C-D293-4F23-B2AD-2BB6B9D9C8BA}" srcId="{F817A424-CA8B-42B3-B46F-52677EF52D3E}" destId="{7336AF9F-4B31-4A78-8D71-56770C99B449}" srcOrd="1" destOrd="0" parTransId="{26B0CF4E-CE58-4177-ACE6-DD996CEB7240}" sibTransId="{FA6AD28E-2D0C-4EB9-9942-C295348D93D1}"/>
    <dgm:cxn modelId="{EE479CE3-C188-4B4D-9503-E029726B35AC}" type="presOf" srcId="{F25FB51D-4C2A-4786-B880-97A76F6595CF}" destId="{EECE5046-5968-4D63-84B5-CBEF0A0F6955}" srcOrd="0" destOrd="0" presId="urn:microsoft.com/office/officeart/2009/3/layout/StepUpProcess"/>
    <dgm:cxn modelId="{A5CACED6-D3A4-46E7-AAF4-056202E22910}" type="presOf" srcId="{F817A424-CA8B-42B3-B46F-52677EF52D3E}" destId="{9DCFD26D-21EE-4F9C-BBDC-389CBD000A29}" srcOrd="0" destOrd="0" presId="urn:microsoft.com/office/officeart/2009/3/layout/StepUpProcess"/>
    <dgm:cxn modelId="{3CC32561-4F9C-460A-B68B-176F28F517EE}" type="presOf" srcId="{A848FE31-8741-40ED-A55C-286CA0BEC485}" destId="{7DDA71CB-804B-4CF1-A786-4681F109C24E}" srcOrd="0" destOrd="0" presId="urn:microsoft.com/office/officeart/2009/3/layout/StepUpProcess"/>
    <dgm:cxn modelId="{3ADAD918-6933-4BC5-A2B2-AB1FDABAEAA6}" srcId="{F817A424-CA8B-42B3-B46F-52677EF52D3E}" destId="{94F7DDA8-5700-4855-9584-5BDA363F114E}" srcOrd="3" destOrd="0" parTransId="{C68A4DE0-6F82-4A00-BD97-8BB3EBB2103F}" sibTransId="{7BC4BE64-73AD-4711-A792-86B4DE325833}"/>
    <dgm:cxn modelId="{3BACEAD0-87ED-4AFF-8D72-B9AB08279B01}" type="presOf" srcId="{7336AF9F-4B31-4A78-8D71-56770C99B449}" destId="{3D58DDB5-64DA-4A21-AB56-DD64AB33744D}" srcOrd="0" destOrd="0" presId="urn:microsoft.com/office/officeart/2009/3/layout/StepUpProcess"/>
    <dgm:cxn modelId="{0FD4C77E-9D6F-45F3-8DDB-31F4C9E4C3AD}" type="presParOf" srcId="{9DCFD26D-21EE-4F9C-BBDC-389CBD000A29}" destId="{19D450A2-F370-4EE6-838F-169FC3902314}" srcOrd="0" destOrd="0" presId="urn:microsoft.com/office/officeart/2009/3/layout/StepUpProcess"/>
    <dgm:cxn modelId="{8C8A5317-F7B0-4B26-B73C-9C07AE2B5AC4}" type="presParOf" srcId="{19D450A2-F370-4EE6-838F-169FC3902314}" destId="{C1011695-E8A5-4F12-8346-72125823F33A}" srcOrd="0" destOrd="0" presId="urn:microsoft.com/office/officeart/2009/3/layout/StepUpProcess"/>
    <dgm:cxn modelId="{CEAB801A-7384-48D1-8C6D-C3BB8F75CC40}" type="presParOf" srcId="{19D450A2-F370-4EE6-838F-169FC3902314}" destId="{7DDA71CB-804B-4CF1-A786-4681F109C24E}" srcOrd="1" destOrd="0" presId="urn:microsoft.com/office/officeart/2009/3/layout/StepUpProcess"/>
    <dgm:cxn modelId="{F4179797-A9A3-497D-8CFF-1F43C81C22F8}" type="presParOf" srcId="{19D450A2-F370-4EE6-838F-169FC3902314}" destId="{3C5E52D5-F3BA-467F-93B8-B7B5726C5551}" srcOrd="2" destOrd="0" presId="urn:microsoft.com/office/officeart/2009/3/layout/StepUpProcess"/>
    <dgm:cxn modelId="{716F5470-D9BF-46C8-BB3E-A35CBAF3D51C}" type="presParOf" srcId="{9DCFD26D-21EE-4F9C-BBDC-389CBD000A29}" destId="{60432D99-F464-43E9-9D1B-A24A3710F724}" srcOrd="1" destOrd="0" presId="urn:microsoft.com/office/officeart/2009/3/layout/StepUpProcess"/>
    <dgm:cxn modelId="{E0C67E6A-732E-48F0-A90F-7D85D5C14EBC}" type="presParOf" srcId="{60432D99-F464-43E9-9D1B-A24A3710F724}" destId="{EC94B22C-BE9A-4DAA-851D-B1D313776367}" srcOrd="0" destOrd="0" presId="urn:microsoft.com/office/officeart/2009/3/layout/StepUpProcess"/>
    <dgm:cxn modelId="{751F4960-DA2B-4EC1-9831-92FA630C06EB}" type="presParOf" srcId="{9DCFD26D-21EE-4F9C-BBDC-389CBD000A29}" destId="{21611FA6-C130-4274-B6D2-453E34718C53}" srcOrd="2" destOrd="0" presId="urn:microsoft.com/office/officeart/2009/3/layout/StepUpProcess"/>
    <dgm:cxn modelId="{94295CD3-CF67-4F33-A0F1-BA842B57FEE2}" type="presParOf" srcId="{21611FA6-C130-4274-B6D2-453E34718C53}" destId="{E6D2F27A-3A96-4AE8-BC02-201DB9113EAE}" srcOrd="0" destOrd="0" presId="urn:microsoft.com/office/officeart/2009/3/layout/StepUpProcess"/>
    <dgm:cxn modelId="{8A97A897-4AC3-4D55-B569-0B382526FE80}" type="presParOf" srcId="{21611FA6-C130-4274-B6D2-453E34718C53}" destId="{3D58DDB5-64DA-4A21-AB56-DD64AB33744D}" srcOrd="1" destOrd="0" presId="urn:microsoft.com/office/officeart/2009/3/layout/StepUpProcess"/>
    <dgm:cxn modelId="{280343BD-39AC-455C-A597-D7A6DEC00A0A}" type="presParOf" srcId="{21611FA6-C130-4274-B6D2-453E34718C53}" destId="{C22FD376-9ADF-42E3-99F3-7BF94ED3008F}" srcOrd="2" destOrd="0" presId="urn:microsoft.com/office/officeart/2009/3/layout/StepUpProcess"/>
    <dgm:cxn modelId="{C68D82C6-CF51-46AF-B796-40F5B43AF023}" type="presParOf" srcId="{9DCFD26D-21EE-4F9C-BBDC-389CBD000A29}" destId="{0159E34C-FC5E-44D8-8FA4-5B0518DE8E6B}" srcOrd="3" destOrd="0" presId="urn:microsoft.com/office/officeart/2009/3/layout/StepUpProcess"/>
    <dgm:cxn modelId="{CA2DE15D-9910-4CCE-B9A6-44196A0898B1}" type="presParOf" srcId="{0159E34C-FC5E-44D8-8FA4-5B0518DE8E6B}" destId="{E8BFCA66-B0A4-4CD8-BAA6-F8AC096B8E61}" srcOrd="0" destOrd="0" presId="urn:microsoft.com/office/officeart/2009/3/layout/StepUpProcess"/>
    <dgm:cxn modelId="{BA38CB5A-007C-4E0F-B72B-33B9ACBB53A3}" type="presParOf" srcId="{9DCFD26D-21EE-4F9C-BBDC-389CBD000A29}" destId="{13354233-0184-4589-B381-B7A1F7F89A7B}" srcOrd="4" destOrd="0" presId="urn:microsoft.com/office/officeart/2009/3/layout/StepUpProcess"/>
    <dgm:cxn modelId="{C0204039-5BEF-4E8A-8C4C-ABF38465CD98}" type="presParOf" srcId="{13354233-0184-4589-B381-B7A1F7F89A7B}" destId="{A79DC6B5-357F-43DE-BB14-4AD76E4033F6}" srcOrd="0" destOrd="0" presId="urn:microsoft.com/office/officeart/2009/3/layout/StepUpProcess"/>
    <dgm:cxn modelId="{C0CCE3B3-1E4A-47F1-93CB-D18C214A9708}" type="presParOf" srcId="{13354233-0184-4589-B381-B7A1F7F89A7B}" destId="{EECE5046-5968-4D63-84B5-CBEF0A0F6955}" srcOrd="1" destOrd="0" presId="urn:microsoft.com/office/officeart/2009/3/layout/StepUpProcess"/>
    <dgm:cxn modelId="{62257AC4-65D9-4292-A3AB-CE3BC371068E}" type="presParOf" srcId="{13354233-0184-4589-B381-B7A1F7F89A7B}" destId="{A045FDF3-5523-45CA-861F-6999FCAD50FF}" srcOrd="2" destOrd="0" presId="urn:microsoft.com/office/officeart/2009/3/layout/StepUpProcess"/>
    <dgm:cxn modelId="{699BF3BE-BC57-4483-A5B1-C8EF7F62E94D}" type="presParOf" srcId="{9DCFD26D-21EE-4F9C-BBDC-389CBD000A29}" destId="{F1791B3F-7CAE-465F-9DC8-03410A6EE651}" srcOrd="5" destOrd="0" presId="urn:microsoft.com/office/officeart/2009/3/layout/StepUpProcess"/>
    <dgm:cxn modelId="{4A0CA62A-9F6B-49AD-A9BD-54B94FF693C2}" type="presParOf" srcId="{F1791B3F-7CAE-465F-9DC8-03410A6EE651}" destId="{B77C3F3F-20BB-4E1E-AC9C-1E8E7606DE18}" srcOrd="0" destOrd="0" presId="urn:microsoft.com/office/officeart/2009/3/layout/StepUpProcess"/>
    <dgm:cxn modelId="{73551BB3-262E-4706-BD8D-B60EB782CB7F}" type="presParOf" srcId="{9DCFD26D-21EE-4F9C-BBDC-389CBD000A29}" destId="{389E7A07-6DE0-495F-9543-271FBE2FBE3E}" srcOrd="6" destOrd="0" presId="urn:microsoft.com/office/officeart/2009/3/layout/StepUpProcess"/>
    <dgm:cxn modelId="{0ED0D13E-D2F9-4623-B3BF-D48C607685AB}" type="presParOf" srcId="{389E7A07-6DE0-495F-9543-271FBE2FBE3E}" destId="{2C7A4E3E-162E-4E38-B9B9-E320B851064B}" srcOrd="0" destOrd="0" presId="urn:microsoft.com/office/officeart/2009/3/layout/StepUpProcess"/>
    <dgm:cxn modelId="{E0A5F673-EB67-44BF-A9B4-E8AED43DD5B0}" type="presParOf" srcId="{389E7A07-6DE0-495F-9543-271FBE2FBE3E}" destId="{103B6672-A66D-4DB5-AFC3-39CC11EE598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40CDA-FBC8-4065-87BA-0127C80C6FD7}">
      <dsp:nvSpPr>
        <dsp:cNvPr id="0" name=""/>
        <dsp:cNvSpPr/>
      </dsp:nvSpPr>
      <dsp:spPr>
        <a:xfrm>
          <a:off x="4936" y="0"/>
          <a:ext cx="2961783" cy="3250944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F68E24-FF8E-43A0-AFDA-82C9C687569A}">
      <dsp:nvSpPr>
        <dsp:cNvPr id="0" name=""/>
        <dsp:cNvSpPr/>
      </dsp:nvSpPr>
      <dsp:spPr>
        <a:xfrm>
          <a:off x="3055573" y="0"/>
          <a:ext cx="5026057" cy="3250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Одаренный ребенок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 —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5573" y="0"/>
        <a:ext cx="5026057" cy="3250944"/>
      </dsp:txXfrm>
    </dsp:sp>
    <dsp:sp modelId="{266F1691-B1A7-4125-B2F0-0ED919FD8497}">
      <dsp:nvSpPr>
        <dsp:cNvPr id="0" name=""/>
        <dsp:cNvSpPr/>
      </dsp:nvSpPr>
      <dsp:spPr>
        <a:xfrm>
          <a:off x="893471" y="3521857"/>
          <a:ext cx="2961783" cy="3250944"/>
        </a:xfrm>
        <a:prstGeom prst="downArrow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354231-D44D-4EA8-929E-5BCB4D437570}">
      <dsp:nvSpPr>
        <dsp:cNvPr id="0" name=""/>
        <dsp:cNvSpPr/>
      </dsp:nvSpPr>
      <dsp:spPr>
        <a:xfrm>
          <a:off x="3944109" y="3521857"/>
          <a:ext cx="5026057" cy="3250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Одаренность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 — это системное, развивающееся в течение жизни качество психики, которое определяет возможность достижения человеком более высоких, незаурядных результатов в одном или нескольких видах деятельности по сравнению с другими людьми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4109" y="3521857"/>
        <a:ext cx="5026057" cy="3250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54031-95E0-41D7-A443-A3E7B3F4C0AC}">
      <dsp:nvSpPr>
        <dsp:cNvPr id="0" name=""/>
        <dsp:cNvSpPr/>
      </dsp:nvSpPr>
      <dsp:spPr>
        <a:xfrm>
          <a:off x="2996928" y="3324"/>
          <a:ext cx="3003327" cy="14609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9FB06-F9DF-4830-B2C5-2012A07D1599}">
      <dsp:nvSpPr>
        <dsp:cNvPr id="0" name=""/>
        <dsp:cNvSpPr/>
      </dsp:nvSpPr>
      <dsp:spPr>
        <a:xfrm>
          <a:off x="1709" y="3448"/>
          <a:ext cx="2995218" cy="14607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Условия реализации образовательной Программы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016" y="74755"/>
        <a:ext cx="2852604" cy="1318124"/>
      </dsp:txXfrm>
    </dsp:sp>
    <dsp:sp modelId="{0AF9EC3F-D815-4CC1-9277-00E68B4F3FC0}">
      <dsp:nvSpPr>
        <dsp:cNvPr id="0" name=""/>
        <dsp:cNvSpPr/>
      </dsp:nvSpPr>
      <dsp:spPr>
        <a:xfrm>
          <a:off x="2896126" y="1660317"/>
          <a:ext cx="3105314" cy="14609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861A9-FC6A-4183-87D0-534420E9A99A}">
      <dsp:nvSpPr>
        <dsp:cNvPr id="0" name=""/>
        <dsp:cNvSpPr/>
      </dsp:nvSpPr>
      <dsp:spPr>
        <a:xfrm>
          <a:off x="525" y="1610410"/>
          <a:ext cx="2895601" cy="1560801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кадровый потенциал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717" y="1686602"/>
        <a:ext cx="2743217" cy="1408417"/>
      </dsp:txXfrm>
    </dsp:sp>
    <dsp:sp modelId="{679FBBE9-DCBE-4F7C-988C-E4E7E23928A7}">
      <dsp:nvSpPr>
        <dsp:cNvPr id="0" name=""/>
        <dsp:cNvSpPr/>
      </dsp:nvSpPr>
      <dsp:spPr>
        <a:xfrm>
          <a:off x="2964087" y="3337063"/>
          <a:ext cx="3034978" cy="14609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FE56D-4A6E-478C-92FB-ECE741B20CC4}">
      <dsp:nvSpPr>
        <dsp:cNvPr id="0" name=""/>
        <dsp:cNvSpPr/>
      </dsp:nvSpPr>
      <dsp:spPr>
        <a:xfrm>
          <a:off x="2899" y="3317311"/>
          <a:ext cx="2961188" cy="1500492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Организация развивающей предметно-пространственной среды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147" y="3390559"/>
        <a:ext cx="2814692" cy="1353996"/>
      </dsp:txXfrm>
    </dsp:sp>
    <dsp:sp modelId="{2DA1E14D-0248-4B93-BC0A-B88630F5988D}">
      <dsp:nvSpPr>
        <dsp:cNvPr id="0" name=""/>
        <dsp:cNvSpPr/>
      </dsp:nvSpPr>
      <dsp:spPr>
        <a:xfrm>
          <a:off x="2854140" y="5052335"/>
          <a:ext cx="3147515" cy="14609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9502D-91C9-42AE-8742-16949A2FFBA8}">
      <dsp:nvSpPr>
        <dsp:cNvPr id="0" name=""/>
        <dsp:cNvSpPr/>
      </dsp:nvSpPr>
      <dsp:spPr>
        <a:xfrm>
          <a:off x="309" y="4963902"/>
          <a:ext cx="2853831" cy="163785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материально-технические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262" y="5043855"/>
        <a:ext cx="2693925" cy="1477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5343F-7ADD-4C31-AE44-F4CAC0B6D039}">
      <dsp:nvSpPr>
        <dsp:cNvPr id="0" name=""/>
        <dsp:cNvSpPr/>
      </dsp:nvSpPr>
      <dsp:spPr>
        <a:xfrm>
          <a:off x="636660" y="0"/>
          <a:ext cx="6381345" cy="638134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5FC26-0311-48DB-8857-69077A10E3CD}">
      <dsp:nvSpPr>
        <dsp:cNvPr id="0" name=""/>
        <dsp:cNvSpPr/>
      </dsp:nvSpPr>
      <dsp:spPr>
        <a:xfrm>
          <a:off x="832791" y="582460"/>
          <a:ext cx="2988186" cy="24887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Создать условия для развития одаренного ребенка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4280" y="703949"/>
        <a:ext cx="2745208" cy="2245746"/>
      </dsp:txXfrm>
    </dsp:sp>
    <dsp:sp modelId="{097B9406-63B3-4783-A09D-053B43038B84}">
      <dsp:nvSpPr>
        <dsp:cNvPr id="0" name=""/>
        <dsp:cNvSpPr/>
      </dsp:nvSpPr>
      <dsp:spPr>
        <a:xfrm>
          <a:off x="3922426" y="565873"/>
          <a:ext cx="3048513" cy="24981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Создать условия для развития субъектной позиции одаренного ребенка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4376" y="687823"/>
        <a:ext cx="2804613" cy="2254256"/>
      </dsp:txXfrm>
    </dsp:sp>
    <dsp:sp modelId="{3CF26E85-48E3-48AC-9BD5-203502379793}">
      <dsp:nvSpPr>
        <dsp:cNvPr id="0" name=""/>
        <dsp:cNvSpPr/>
      </dsp:nvSpPr>
      <dsp:spPr>
        <a:xfrm>
          <a:off x="844650" y="3238858"/>
          <a:ext cx="3011953" cy="24887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Отслеживать особенности развития одаренного ребенка на различных возрастных этапах дошкольного детства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6139" y="3360347"/>
        <a:ext cx="2768975" cy="2245746"/>
      </dsp:txXfrm>
    </dsp:sp>
    <dsp:sp modelId="{130628B5-457A-4982-BA9B-D9E0BA26C25D}">
      <dsp:nvSpPr>
        <dsp:cNvPr id="0" name=""/>
        <dsp:cNvSpPr/>
      </dsp:nvSpPr>
      <dsp:spPr>
        <a:xfrm>
          <a:off x="3916988" y="3286392"/>
          <a:ext cx="3130765" cy="24887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Повысить психолого-педагогическую компетенцию взрослых по вопросам сопровождения развития одаренного ребенка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8477" y="3407881"/>
        <a:ext cx="2887787" cy="2245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B63A5-4C77-440D-B0F4-0BE783D963AF}">
      <dsp:nvSpPr>
        <dsp:cNvPr id="0" name=""/>
        <dsp:cNvSpPr/>
      </dsp:nvSpPr>
      <dsp:spPr>
        <a:xfrm>
          <a:off x="0" y="20175"/>
          <a:ext cx="8287965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2D942D-102F-4874-ADE7-D1439641106A}">
      <dsp:nvSpPr>
        <dsp:cNvPr id="0" name=""/>
        <dsp:cNvSpPr/>
      </dsp:nvSpPr>
      <dsp:spPr>
        <a:xfrm>
          <a:off x="0" y="720"/>
          <a:ext cx="8287965" cy="65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непрерывность сопровождения развития одаренного ребенка</a:t>
          </a:r>
          <a:endParaRPr lang="ru-RU" sz="2000" kern="1200" dirty="0"/>
        </a:p>
      </dsp:txBody>
      <dsp:txXfrm>
        <a:off x="0" y="720"/>
        <a:ext cx="8287965" cy="655916"/>
      </dsp:txXfrm>
    </dsp:sp>
    <dsp:sp modelId="{D8CB7E5E-F28C-42B7-929C-E8052AA5E899}">
      <dsp:nvSpPr>
        <dsp:cNvPr id="0" name=""/>
        <dsp:cNvSpPr/>
      </dsp:nvSpPr>
      <dsp:spPr>
        <a:xfrm>
          <a:off x="0" y="656637"/>
          <a:ext cx="8287965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131372"/>
                <a:satOff val="1730"/>
                <a:lumOff val="103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31372"/>
                <a:satOff val="1730"/>
                <a:lumOff val="103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31372"/>
                <a:satOff val="1730"/>
                <a:lumOff val="103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31372"/>
              <a:satOff val="1730"/>
              <a:lumOff val="103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83DE0-1712-41ED-88B8-A9E2E81C1E30}">
      <dsp:nvSpPr>
        <dsp:cNvPr id="0" name=""/>
        <dsp:cNvSpPr/>
      </dsp:nvSpPr>
      <dsp:spPr>
        <a:xfrm>
          <a:off x="0" y="656637"/>
          <a:ext cx="8287965" cy="65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признание уникальности ребенка, исключающее усреднение, сравнение одного ребенка с другим</a:t>
          </a:r>
          <a:endParaRPr lang="ru-RU" sz="1800" kern="1200" dirty="0"/>
        </a:p>
      </dsp:txBody>
      <dsp:txXfrm>
        <a:off x="0" y="656637"/>
        <a:ext cx="8287965" cy="655916"/>
      </dsp:txXfrm>
    </dsp:sp>
    <dsp:sp modelId="{BFE6F0ED-DAFE-46FC-BD66-4110F5F91079}">
      <dsp:nvSpPr>
        <dsp:cNvPr id="0" name=""/>
        <dsp:cNvSpPr/>
      </dsp:nvSpPr>
      <dsp:spPr>
        <a:xfrm>
          <a:off x="0" y="1312553"/>
          <a:ext cx="8287965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262744"/>
                <a:satOff val="3459"/>
                <a:lumOff val="207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62744"/>
                <a:satOff val="3459"/>
                <a:lumOff val="207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62744"/>
                <a:satOff val="3459"/>
                <a:lumOff val="207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62744"/>
              <a:satOff val="3459"/>
              <a:lumOff val="207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27128E-9DD3-4CAC-BDFC-E8D008736923}">
      <dsp:nvSpPr>
        <dsp:cNvPr id="0" name=""/>
        <dsp:cNvSpPr/>
      </dsp:nvSpPr>
      <dsp:spPr>
        <a:xfrm>
          <a:off x="0" y="1312553"/>
          <a:ext cx="8287965" cy="65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бережное отношение к психическому миру ребенка, его потребностям, особенностям субъективного отношения к миру и самому себе</a:t>
          </a:r>
          <a:endParaRPr lang="ru-RU" sz="1800" kern="1200" dirty="0"/>
        </a:p>
      </dsp:txBody>
      <dsp:txXfrm>
        <a:off x="0" y="1312553"/>
        <a:ext cx="8287965" cy="655916"/>
      </dsp:txXfrm>
    </dsp:sp>
    <dsp:sp modelId="{AE660631-88A8-48E4-8DA6-C8FF02F8061A}">
      <dsp:nvSpPr>
        <dsp:cNvPr id="0" name=""/>
        <dsp:cNvSpPr/>
      </dsp:nvSpPr>
      <dsp:spPr>
        <a:xfrm>
          <a:off x="0" y="1968470"/>
          <a:ext cx="8287965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FC8B46-38AE-4C70-B409-8594B349BB43}">
      <dsp:nvSpPr>
        <dsp:cNvPr id="0" name=""/>
        <dsp:cNvSpPr/>
      </dsp:nvSpPr>
      <dsp:spPr>
        <a:xfrm>
          <a:off x="0" y="1968470"/>
          <a:ext cx="8287965" cy="65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защита интересов ребенка</a:t>
          </a:r>
          <a:endParaRPr lang="ru-RU" sz="1800" kern="1200" dirty="0"/>
        </a:p>
      </dsp:txBody>
      <dsp:txXfrm>
        <a:off x="0" y="1968470"/>
        <a:ext cx="8287965" cy="655916"/>
      </dsp:txXfrm>
    </dsp:sp>
    <dsp:sp modelId="{91A45E39-4657-40DB-AC32-6A7A2130EBB9}">
      <dsp:nvSpPr>
        <dsp:cNvPr id="0" name=""/>
        <dsp:cNvSpPr/>
      </dsp:nvSpPr>
      <dsp:spPr>
        <a:xfrm>
          <a:off x="0" y="2624386"/>
          <a:ext cx="8287965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525487"/>
                <a:satOff val="6918"/>
                <a:lumOff val="414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25487"/>
                <a:satOff val="6918"/>
                <a:lumOff val="414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25487"/>
                <a:satOff val="6918"/>
                <a:lumOff val="414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25487"/>
              <a:satOff val="6918"/>
              <a:lumOff val="4143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6C1B72-2248-403B-9DE0-D3A4A50875CE}">
      <dsp:nvSpPr>
        <dsp:cNvPr id="0" name=""/>
        <dsp:cNvSpPr/>
      </dsp:nvSpPr>
      <dsp:spPr>
        <a:xfrm>
          <a:off x="0" y="2624386"/>
          <a:ext cx="8287965" cy="65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индивидуальный путь развития ребенка</a:t>
          </a:r>
          <a:endParaRPr lang="ru-RU" sz="1800" kern="1200" dirty="0"/>
        </a:p>
      </dsp:txBody>
      <dsp:txXfrm>
        <a:off x="0" y="2624386"/>
        <a:ext cx="8287965" cy="655916"/>
      </dsp:txXfrm>
    </dsp:sp>
    <dsp:sp modelId="{ECD95F72-4AE7-4909-AE94-8BB2FFECD842}">
      <dsp:nvSpPr>
        <dsp:cNvPr id="0" name=""/>
        <dsp:cNvSpPr/>
      </dsp:nvSpPr>
      <dsp:spPr>
        <a:xfrm>
          <a:off x="0" y="3280303"/>
          <a:ext cx="8287965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525487"/>
                <a:satOff val="6918"/>
                <a:lumOff val="414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25487"/>
                <a:satOff val="6918"/>
                <a:lumOff val="414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25487"/>
                <a:satOff val="6918"/>
                <a:lumOff val="414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25487"/>
              <a:satOff val="6918"/>
              <a:lumOff val="4143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DE7F87-A7D0-45B0-AF2C-0AB4CDC6D988}">
      <dsp:nvSpPr>
        <dsp:cNvPr id="0" name=""/>
        <dsp:cNvSpPr/>
      </dsp:nvSpPr>
      <dsp:spPr>
        <a:xfrm>
          <a:off x="0" y="3280303"/>
          <a:ext cx="8287965" cy="65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учет специфики возрастного и индивидуального развития</a:t>
          </a:r>
          <a:endParaRPr lang="ru-RU" sz="1800" kern="1200" dirty="0"/>
        </a:p>
      </dsp:txBody>
      <dsp:txXfrm>
        <a:off x="0" y="3280303"/>
        <a:ext cx="8287965" cy="655916"/>
      </dsp:txXfrm>
    </dsp:sp>
    <dsp:sp modelId="{AB63AACE-828B-47A5-AF89-CA2F30CF638F}">
      <dsp:nvSpPr>
        <dsp:cNvPr id="0" name=""/>
        <dsp:cNvSpPr/>
      </dsp:nvSpPr>
      <dsp:spPr>
        <a:xfrm>
          <a:off x="0" y="3936219"/>
          <a:ext cx="8287965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90AF6D-2D27-4338-8659-787BAADB91D8}">
      <dsp:nvSpPr>
        <dsp:cNvPr id="0" name=""/>
        <dsp:cNvSpPr/>
      </dsp:nvSpPr>
      <dsp:spPr>
        <a:xfrm>
          <a:off x="0" y="3936219"/>
          <a:ext cx="8287965" cy="65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принцип диалогичности</a:t>
          </a:r>
          <a:endParaRPr lang="ru-RU" sz="1800" kern="1200" dirty="0"/>
        </a:p>
      </dsp:txBody>
      <dsp:txXfrm>
        <a:off x="0" y="3936219"/>
        <a:ext cx="8287965" cy="655916"/>
      </dsp:txXfrm>
    </dsp:sp>
    <dsp:sp modelId="{624E07D1-3D15-43DC-9AE6-4E14F7E8F954}">
      <dsp:nvSpPr>
        <dsp:cNvPr id="0" name=""/>
        <dsp:cNvSpPr/>
      </dsp:nvSpPr>
      <dsp:spPr>
        <a:xfrm>
          <a:off x="0" y="4592136"/>
          <a:ext cx="8287965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262744"/>
                <a:satOff val="3459"/>
                <a:lumOff val="207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62744"/>
                <a:satOff val="3459"/>
                <a:lumOff val="207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62744"/>
                <a:satOff val="3459"/>
                <a:lumOff val="207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62744"/>
              <a:satOff val="3459"/>
              <a:lumOff val="207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A2181B-B7D7-473E-9BFB-FB484E260DCA}">
      <dsp:nvSpPr>
        <dsp:cNvPr id="0" name=""/>
        <dsp:cNvSpPr/>
      </dsp:nvSpPr>
      <dsp:spPr>
        <a:xfrm>
          <a:off x="0" y="4592136"/>
          <a:ext cx="8287965" cy="65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принцип личностно-ориентировочного подхода к ребенку</a:t>
          </a:r>
          <a:endParaRPr lang="ru-RU" sz="1800" kern="1200" dirty="0"/>
        </a:p>
      </dsp:txBody>
      <dsp:txXfrm>
        <a:off x="0" y="4592136"/>
        <a:ext cx="8287965" cy="655916"/>
      </dsp:txXfrm>
    </dsp:sp>
    <dsp:sp modelId="{54166C80-2B91-4BA9-A827-672FB267DB07}">
      <dsp:nvSpPr>
        <dsp:cNvPr id="0" name=""/>
        <dsp:cNvSpPr/>
      </dsp:nvSpPr>
      <dsp:spPr>
        <a:xfrm>
          <a:off x="0" y="5248052"/>
          <a:ext cx="8287965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131372"/>
                <a:satOff val="1730"/>
                <a:lumOff val="103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31372"/>
                <a:satOff val="1730"/>
                <a:lumOff val="103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31372"/>
                <a:satOff val="1730"/>
                <a:lumOff val="103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31372"/>
              <a:satOff val="1730"/>
              <a:lumOff val="103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FAE48E-6EF7-4046-B9E5-BB20BB0AD9B6}">
      <dsp:nvSpPr>
        <dsp:cNvPr id="0" name=""/>
        <dsp:cNvSpPr/>
      </dsp:nvSpPr>
      <dsp:spPr>
        <a:xfrm>
          <a:off x="0" y="5248052"/>
          <a:ext cx="8287965" cy="65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принцип построения развивающей работы на основе диагностики</a:t>
          </a:r>
          <a:endParaRPr lang="ru-RU" sz="1800" kern="1200"/>
        </a:p>
      </dsp:txBody>
      <dsp:txXfrm>
        <a:off x="0" y="5248052"/>
        <a:ext cx="8287965" cy="6559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C4D7C-2E41-4709-A4C2-17F3046BDDC1}">
      <dsp:nvSpPr>
        <dsp:cNvPr id="0" name=""/>
        <dsp:cNvSpPr/>
      </dsp:nvSpPr>
      <dsp:spPr>
        <a:xfrm>
          <a:off x="2656" y="640885"/>
          <a:ext cx="2107178" cy="12643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последовательное осуществление цикла сопровождения одаренного ребенка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656" y="640885"/>
        <a:ext cx="2107178" cy="1264306"/>
      </dsp:txXfrm>
    </dsp:sp>
    <dsp:sp modelId="{1F621C91-B977-479E-BD34-77B0DE79080B}">
      <dsp:nvSpPr>
        <dsp:cNvPr id="0" name=""/>
        <dsp:cNvSpPr/>
      </dsp:nvSpPr>
      <dsp:spPr>
        <a:xfrm>
          <a:off x="2320552" y="640885"/>
          <a:ext cx="2107178" cy="1264306"/>
        </a:xfrm>
        <a:prstGeom prst="rect">
          <a:avLst/>
        </a:prstGeom>
        <a:solidFill>
          <a:schemeClr val="accent2">
            <a:hueOff val="-145536"/>
            <a:satOff val="-8393"/>
            <a:lumOff val="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владение комплексом диагностических методик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320552" y="640885"/>
        <a:ext cx="2107178" cy="1264306"/>
      </dsp:txXfrm>
    </dsp:sp>
    <dsp:sp modelId="{1CACC134-B07D-4CAC-8C65-37C0A87C8520}">
      <dsp:nvSpPr>
        <dsp:cNvPr id="0" name=""/>
        <dsp:cNvSpPr/>
      </dsp:nvSpPr>
      <dsp:spPr>
        <a:xfrm>
          <a:off x="4638447" y="640885"/>
          <a:ext cx="2107178" cy="1264306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выстраивание программы сопровождения одаренного ребенка, педагогов-специалистов, родителей к ее реализации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8447" y="640885"/>
        <a:ext cx="2107178" cy="1264306"/>
      </dsp:txXfrm>
    </dsp:sp>
    <dsp:sp modelId="{6283A957-AD5C-4B62-B106-F72E6F550776}">
      <dsp:nvSpPr>
        <dsp:cNvPr id="0" name=""/>
        <dsp:cNvSpPr/>
      </dsp:nvSpPr>
      <dsp:spPr>
        <a:xfrm>
          <a:off x="6956343" y="640885"/>
          <a:ext cx="2107178" cy="1264306"/>
        </a:xfrm>
        <a:prstGeom prst="rect">
          <a:avLst/>
        </a:prstGeom>
        <a:solidFill>
          <a:schemeClr val="accent2">
            <a:hueOff val="-436609"/>
            <a:satOff val="-25178"/>
            <a:lumOff val="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мониторинга действенности индивидуального маршрута развития сопровождения и выстраивание новой, в случае неэффективности первого</a:t>
          </a:r>
          <a:endParaRPr lang="ru-RU" sz="1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56343" y="640885"/>
        <a:ext cx="2107178" cy="1264306"/>
      </dsp:txXfrm>
    </dsp:sp>
    <dsp:sp modelId="{A2BB1D39-1386-422C-8D85-04EEDD714713}">
      <dsp:nvSpPr>
        <dsp:cNvPr id="0" name=""/>
        <dsp:cNvSpPr/>
      </dsp:nvSpPr>
      <dsp:spPr>
        <a:xfrm>
          <a:off x="2656" y="2115910"/>
          <a:ext cx="2107178" cy="1264306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любовь к ребенку и, как следствие, принятие его как личности, сопереживание, терпимость и терпение, умение прощать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6" y="2115910"/>
        <a:ext cx="2107178" cy="1264306"/>
      </dsp:txXfrm>
    </dsp:sp>
    <dsp:sp modelId="{95C348A7-B02D-4CB8-8313-0A8CB705B431}">
      <dsp:nvSpPr>
        <dsp:cNvPr id="0" name=""/>
        <dsp:cNvSpPr/>
      </dsp:nvSpPr>
      <dsp:spPr>
        <a:xfrm>
          <a:off x="2320552" y="2115910"/>
          <a:ext cx="2107178" cy="126430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ожидание успеха в решении затруднений ребенка, готовность оказать содействие и прямую помощь при решении затруднений, отказ от субъективных оценок и выводов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20552" y="2115910"/>
        <a:ext cx="2107178" cy="1264306"/>
      </dsp:txXfrm>
    </dsp:sp>
    <dsp:sp modelId="{98C0D6A0-858F-408B-AEAA-9B897D2A0E54}">
      <dsp:nvSpPr>
        <dsp:cNvPr id="0" name=""/>
        <dsp:cNvSpPr/>
      </dsp:nvSpPr>
      <dsp:spPr>
        <a:xfrm>
          <a:off x="4638447" y="2115910"/>
          <a:ext cx="2107178" cy="1264306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признание права ребенка на свободу поступка, выбора, самовыражения, собственное волеизъявление (право на хочу и не хочу)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8447" y="2115910"/>
        <a:ext cx="2107178" cy="1264306"/>
      </dsp:txXfrm>
    </dsp:sp>
    <dsp:sp modelId="{B96A3778-82F1-4CA4-A21A-620A5EF70505}">
      <dsp:nvSpPr>
        <dsp:cNvPr id="0" name=""/>
        <dsp:cNvSpPr/>
      </dsp:nvSpPr>
      <dsp:spPr>
        <a:xfrm>
          <a:off x="6956343" y="2115910"/>
          <a:ext cx="2107178" cy="1264306"/>
        </a:xfrm>
        <a:prstGeom prst="rect">
          <a:avLst/>
        </a:prstGeom>
        <a:solidFill>
          <a:schemeClr val="accent2">
            <a:hueOff val="-1018754"/>
            <a:satOff val="-58750"/>
            <a:lumOff val="6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поощрение и одобрение самостоятельности, и уверенности в его сильных сторонах, стимулирование самоанализа, рефлексии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56343" y="2115910"/>
        <a:ext cx="2107178" cy="1264306"/>
      </dsp:txXfrm>
    </dsp:sp>
    <dsp:sp modelId="{3EE6F358-3DE4-41EF-B575-88F6C39F80CF}">
      <dsp:nvSpPr>
        <dsp:cNvPr id="0" name=""/>
        <dsp:cNvSpPr/>
      </dsp:nvSpPr>
      <dsp:spPr>
        <a:xfrm>
          <a:off x="1161604" y="3590935"/>
          <a:ext cx="2107178" cy="1264306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признание личностного равноправия ребенка в диалоге и решении собственной проблемы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1604" y="3590935"/>
        <a:ext cx="2107178" cy="1264306"/>
      </dsp:txXfrm>
    </dsp:sp>
    <dsp:sp modelId="{051C0546-A804-4B03-9B99-EC130568B38C}">
      <dsp:nvSpPr>
        <dsp:cNvPr id="0" name=""/>
        <dsp:cNvSpPr/>
      </dsp:nvSpPr>
      <dsp:spPr>
        <a:xfrm>
          <a:off x="3479499" y="3590935"/>
          <a:ext cx="2107178" cy="1264306"/>
        </a:xfrm>
        <a:prstGeom prst="rect">
          <a:avLst/>
        </a:prstGeom>
        <a:solidFill>
          <a:schemeClr val="accent2">
            <a:hueOff val="-1309827"/>
            <a:satOff val="-75535"/>
            <a:lumOff val="7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быть товарищем, партнером, символическим защитником для ребенка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9499" y="3590935"/>
        <a:ext cx="2107178" cy="1264306"/>
      </dsp:txXfrm>
    </dsp:sp>
    <dsp:sp modelId="{09A886A7-03AF-4F7E-8089-0AF8CAD02863}">
      <dsp:nvSpPr>
        <dsp:cNvPr id="0" name=""/>
        <dsp:cNvSpPr/>
      </dsp:nvSpPr>
      <dsp:spPr>
        <a:xfrm>
          <a:off x="5797395" y="3590935"/>
          <a:ext cx="2107178" cy="126430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систематическое осуществление педагогами самоанализа, самоконтроля, рефлексии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7395" y="3590935"/>
        <a:ext cx="2107178" cy="1264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D82B4-AC47-4E9A-B144-BA9267E7B80E}">
      <dsp:nvSpPr>
        <dsp:cNvPr id="0" name=""/>
        <dsp:cNvSpPr/>
      </dsp:nvSpPr>
      <dsp:spPr>
        <a:xfrm>
          <a:off x="-579384" y="1003589"/>
          <a:ext cx="8701873" cy="54386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3A60C-454E-48EA-879C-8E285CDF8CA4}">
      <dsp:nvSpPr>
        <dsp:cNvPr id="0" name=""/>
        <dsp:cNvSpPr/>
      </dsp:nvSpPr>
      <dsp:spPr>
        <a:xfrm>
          <a:off x="157142" y="4625743"/>
          <a:ext cx="200143" cy="2001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44971-CD84-4DAB-88F4-881D77FB48F0}">
      <dsp:nvSpPr>
        <dsp:cNvPr id="0" name=""/>
        <dsp:cNvSpPr/>
      </dsp:nvSpPr>
      <dsp:spPr>
        <a:xfrm>
          <a:off x="-864723" y="4725815"/>
          <a:ext cx="3731895" cy="129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2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Диагностический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-864723" y="4725815"/>
        <a:ext cx="3731895" cy="1294403"/>
      </dsp:txXfrm>
    </dsp:sp>
    <dsp:sp modelId="{F32169CD-5AB7-4AB4-A303-36CCEDD0E5D6}">
      <dsp:nvSpPr>
        <dsp:cNvPr id="0" name=""/>
        <dsp:cNvSpPr/>
      </dsp:nvSpPr>
      <dsp:spPr>
        <a:xfrm>
          <a:off x="1571196" y="3360708"/>
          <a:ext cx="348074" cy="348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BAC32-715B-41B8-B58C-865B566A95A6}">
      <dsp:nvSpPr>
        <dsp:cNvPr id="0" name=""/>
        <dsp:cNvSpPr/>
      </dsp:nvSpPr>
      <dsp:spPr>
        <a:xfrm>
          <a:off x="-69468" y="3534746"/>
          <a:ext cx="5456797" cy="248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438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 smtClean="0">
              <a:latin typeface="Times New Roman" pitchFamily="18" charset="0"/>
              <a:cs typeface="Times New Roman" pitchFamily="18" charset="0"/>
            </a:rPr>
            <a:t>Уточнение выявленной одаренности ребенка</a:t>
          </a:r>
          <a:endParaRPr lang="ru-RU" sz="2800" b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-69468" y="3534746"/>
        <a:ext cx="5456797" cy="2485472"/>
      </dsp:txXfrm>
    </dsp:sp>
    <dsp:sp modelId="{2F9726DC-6E29-4AEA-8714-0EEAF86CAC4C}">
      <dsp:nvSpPr>
        <dsp:cNvPr id="0" name=""/>
        <dsp:cNvSpPr/>
      </dsp:nvSpPr>
      <dsp:spPr>
        <a:xfrm>
          <a:off x="3376835" y="2428520"/>
          <a:ext cx="461199" cy="461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F340A-534D-42B8-B661-710F40D07D2F}">
      <dsp:nvSpPr>
        <dsp:cNvPr id="0" name=""/>
        <dsp:cNvSpPr/>
      </dsp:nvSpPr>
      <dsp:spPr>
        <a:xfrm>
          <a:off x="765089" y="2659120"/>
          <a:ext cx="7512085" cy="336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38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Развивающая работа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5089" y="2659120"/>
        <a:ext cx="7512085" cy="3361098"/>
      </dsp:txXfrm>
    </dsp:sp>
    <dsp:sp modelId="{B24F4793-30F8-4BE1-889B-6888933AB582}">
      <dsp:nvSpPr>
        <dsp:cNvPr id="0" name=""/>
        <dsp:cNvSpPr/>
      </dsp:nvSpPr>
      <dsp:spPr>
        <a:xfrm>
          <a:off x="5343458" y="1811775"/>
          <a:ext cx="617832" cy="617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40A1F-8753-4F2D-9D9C-6CBDD97CDF0E}">
      <dsp:nvSpPr>
        <dsp:cNvPr id="0" name=""/>
        <dsp:cNvSpPr/>
      </dsp:nvSpPr>
      <dsp:spPr>
        <a:xfrm>
          <a:off x="3565546" y="2120691"/>
          <a:ext cx="6001050" cy="3899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377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Анализ результатов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5546" y="2120691"/>
        <a:ext cx="6001050" cy="38995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89B23-E1EE-4286-A6ED-8F10A8F944B6}">
      <dsp:nvSpPr>
        <dsp:cNvPr id="0" name=""/>
        <dsp:cNvSpPr/>
      </dsp:nvSpPr>
      <dsp:spPr>
        <a:xfrm>
          <a:off x="562526" y="0"/>
          <a:ext cx="5535038" cy="553503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3BB4E-3E25-4B93-8B79-62837D8DEBF8}">
      <dsp:nvSpPr>
        <dsp:cNvPr id="0" name=""/>
        <dsp:cNvSpPr/>
      </dsp:nvSpPr>
      <dsp:spPr>
        <a:xfrm>
          <a:off x="3505118" y="556476"/>
          <a:ext cx="3597774" cy="13102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Гениальность </a:t>
          </a:r>
          <a:endParaRPr lang="ru-RU" sz="37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9079" y="620437"/>
        <a:ext cx="3469852" cy="1182325"/>
      </dsp:txXfrm>
    </dsp:sp>
    <dsp:sp modelId="{F2E0FCBB-8F7F-4881-907F-F0195208DFE5}">
      <dsp:nvSpPr>
        <dsp:cNvPr id="0" name=""/>
        <dsp:cNvSpPr/>
      </dsp:nvSpPr>
      <dsp:spPr>
        <a:xfrm>
          <a:off x="3505118" y="2030504"/>
          <a:ext cx="3597774" cy="13102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6DA945"/>
              </a:solidFill>
              <a:latin typeface="Times New Roman" pitchFamily="18" charset="0"/>
              <a:cs typeface="Times New Roman" pitchFamily="18" charset="0"/>
            </a:rPr>
            <a:t>Талант </a:t>
          </a:r>
          <a:endParaRPr lang="ru-RU" sz="3700" b="1" kern="1200" dirty="0">
            <a:solidFill>
              <a:srgbClr val="6DA94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9079" y="2094465"/>
        <a:ext cx="3469852" cy="1182325"/>
      </dsp:txXfrm>
    </dsp:sp>
    <dsp:sp modelId="{64EC3556-7148-4DB7-B435-A821A19A181E}">
      <dsp:nvSpPr>
        <dsp:cNvPr id="0" name=""/>
        <dsp:cNvSpPr/>
      </dsp:nvSpPr>
      <dsp:spPr>
        <a:xfrm>
          <a:off x="3505118" y="3504533"/>
          <a:ext cx="3597774" cy="13102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Одаренность </a:t>
          </a:r>
          <a:endParaRPr lang="ru-RU" sz="37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9079" y="3568494"/>
        <a:ext cx="3469852" cy="11823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11695-E8A5-4F12-8346-72125823F33A}">
      <dsp:nvSpPr>
        <dsp:cNvPr id="0" name=""/>
        <dsp:cNvSpPr/>
      </dsp:nvSpPr>
      <dsp:spPr>
        <a:xfrm rot="5400000">
          <a:off x="396642" y="2327414"/>
          <a:ext cx="1189688" cy="197961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A71CB-804B-4CF1-A786-4681F109C24E}">
      <dsp:nvSpPr>
        <dsp:cNvPr id="0" name=""/>
        <dsp:cNvSpPr/>
      </dsp:nvSpPr>
      <dsp:spPr>
        <a:xfrm>
          <a:off x="198054" y="2918893"/>
          <a:ext cx="1787207" cy="156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Пробуждение чувственной сферы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054" y="2918893"/>
        <a:ext cx="1787207" cy="1566591"/>
      </dsp:txXfrm>
    </dsp:sp>
    <dsp:sp modelId="{3C5E52D5-F3BA-467F-93B8-B7B5726C5551}">
      <dsp:nvSpPr>
        <dsp:cNvPr id="0" name=""/>
        <dsp:cNvSpPr/>
      </dsp:nvSpPr>
      <dsp:spPr>
        <a:xfrm>
          <a:off x="1648052" y="2181673"/>
          <a:ext cx="337208" cy="33720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2F27A-3A96-4AE8-BC02-201DB9113EAE}">
      <dsp:nvSpPr>
        <dsp:cNvPr id="0" name=""/>
        <dsp:cNvSpPr/>
      </dsp:nvSpPr>
      <dsp:spPr>
        <a:xfrm rot="5400000">
          <a:off x="2584533" y="1786019"/>
          <a:ext cx="1189688" cy="197961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8DDB5-64DA-4A21-AB56-DD64AB33744D}">
      <dsp:nvSpPr>
        <dsp:cNvPr id="0" name=""/>
        <dsp:cNvSpPr/>
      </dsp:nvSpPr>
      <dsp:spPr>
        <a:xfrm>
          <a:off x="2385944" y="2377497"/>
          <a:ext cx="1787207" cy="156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Интерес, желание, творческий поиск 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5944" y="2377497"/>
        <a:ext cx="1787207" cy="1566591"/>
      </dsp:txXfrm>
    </dsp:sp>
    <dsp:sp modelId="{C22FD376-9ADF-42E3-99F3-7BF94ED3008F}">
      <dsp:nvSpPr>
        <dsp:cNvPr id="0" name=""/>
        <dsp:cNvSpPr/>
      </dsp:nvSpPr>
      <dsp:spPr>
        <a:xfrm>
          <a:off x="3835943" y="1640277"/>
          <a:ext cx="337208" cy="33720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DC6B5-357F-43DE-BB14-4AD76E4033F6}">
      <dsp:nvSpPr>
        <dsp:cNvPr id="0" name=""/>
        <dsp:cNvSpPr/>
      </dsp:nvSpPr>
      <dsp:spPr>
        <a:xfrm rot="5400000">
          <a:off x="4772424" y="1244623"/>
          <a:ext cx="1189688" cy="197961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E5046-5968-4D63-84B5-CBEF0A0F6955}">
      <dsp:nvSpPr>
        <dsp:cNvPr id="0" name=""/>
        <dsp:cNvSpPr/>
      </dsp:nvSpPr>
      <dsp:spPr>
        <a:xfrm>
          <a:off x="4573835" y="1836101"/>
          <a:ext cx="1787207" cy="156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Яркие проявления природного потенциала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3835" y="1836101"/>
        <a:ext cx="1787207" cy="1566591"/>
      </dsp:txXfrm>
    </dsp:sp>
    <dsp:sp modelId="{A045FDF3-5523-45CA-861F-6999FCAD50FF}">
      <dsp:nvSpPr>
        <dsp:cNvPr id="0" name=""/>
        <dsp:cNvSpPr/>
      </dsp:nvSpPr>
      <dsp:spPr>
        <a:xfrm>
          <a:off x="6023833" y="1098882"/>
          <a:ext cx="337208" cy="33720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A4E3E-162E-4E38-B9B9-E320B851064B}">
      <dsp:nvSpPr>
        <dsp:cNvPr id="0" name=""/>
        <dsp:cNvSpPr/>
      </dsp:nvSpPr>
      <dsp:spPr>
        <a:xfrm rot="5400000">
          <a:off x="6960314" y="703227"/>
          <a:ext cx="1189688" cy="19796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B6672-A66D-4DB5-AFC3-39CC11EE5981}">
      <dsp:nvSpPr>
        <dsp:cNvPr id="0" name=""/>
        <dsp:cNvSpPr/>
      </dsp:nvSpPr>
      <dsp:spPr>
        <a:xfrm>
          <a:off x="6761726" y="1294706"/>
          <a:ext cx="1787207" cy="156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Яркий расцвет способностей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61726" y="1294706"/>
        <a:ext cx="1787207" cy="1566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7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F7F9-D279-41B6-8C7F-6F11C3691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292" y="210983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«Модель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развития одаренных детей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дошкольного возраста»</a:t>
            </a:r>
          </a:p>
          <a:p>
            <a:pPr marL="0" indent="0"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Медовикова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Алевтина Анатольевна, </a:t>
            </a:r>
          </a:p>
          <a:p>
            <a:pPr marL="0" indent="0"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marL="0" indent="0" algn="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Мышкин, 2021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7" y="632076"/>
            <a:ext cx="1437283" cy="157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4689" y="53313"/>
            <a:ext cx="64610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Этапы сопровождения </a:t>
            </a:r>
          </a:p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одаренного ребенка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212460"/>
              </p:ext>
            </p:extLst>
          </p:nvPr>
        </p:nvGraphicFramePr>
        <p:xfrm>
          <a:off x="974689" y="256233"/>
          <a:ext cx="8701873" cy="660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6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47926521"/>
              </p:ext>
            </p:extLst>
          </p:nvPr>
        </p:nvGraphicFramePr>
        <p:xfrm>
          <a:off x="953311" y="1089498"/>
          <a:ext cx="7840493" cy="553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3171" y="29582"/>
            <a:ext cx="88311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Уровни развития способностей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10965130"/>
              </p:ext>
            </p:extLst>
          </p:nvPr>
        </p:nvGraphicFramePr>
        <p:xfrm>
          <a:off x="389105" y="1021405"/>
          <a:ext cx="8550613" cy="558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Скругленный прямоугольник 16"/>
          <p:cNvSpPr>
            <a:spLocks noChangeArrowheads="1"/>
          </p:cNvSpPr>
          <p:nvPr/>
        </p:nvSpPr>
        <p:spPr bwMode="auto">
          <a:xfrm>
            <a:off x="730385" y="3063808"/>
            <a:ext cx="809625" cy="4381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Скругленный прямоугольник 16"/>
          <p:cNvSpPr>
            <a:spLocks noChangeArrowheads="1"/>
          </p:cNvSpPr>
          <p:nvPr/>
        </p:nvSpPr>
        <p:spPr bwMode="auto">
          <a:xfrm>
            <a:off x="5244020" y="1974310"/>
            <a:ext cx="809625" cy="4381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Скругленный прямоугольник 16"/>
          <p:cNvSpPr>
            <a:spLocks noChangeArrowheads="1"/>
          </p:cNvSpPr>
          <p:nvPr/>
        </p:nvSpPr>
        <p:spPr bwMode="auto">
          <a:xfrm>
            <a:off x="3061781" y="2592827"/>
            <a:ext cx="809625" cy="4381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Скругленный прямоугольник 16"/>
          <p:cNvSpPr>
            <a:spLocks noChangeArrowheads="1"/>
          </p:cNvSpPr>
          <p:nvPr/>
        </p:nvSpPr>
        <p:spPr bwMode="auto">
          <a:xfrm>
            <a:off x="7549474" y="1535755"/>
            <a:ext cx="809625" cy="4381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48204" y="3098217"/>
            <a:ext cx="97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3-4 года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979600" y="2627236"/>
            <a:ext cx="8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4-5 лет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244020" y="1974310"/>
            <a:ext cx="8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5-6 лет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467293" y="1604573"/>
            <a:ext cx="8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6-7 лет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10065" y="224593"/>
            <a:ext cx="7343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способности и одаренности по периодам взросления</a:t>
            </a:r>
          </a:p>
        </p:txBody>
      </p:sp>
    </p:spTree>
    <p:extLst>
      <p:ext uri="{BB962C8B-B14F-4D97-AF65-F5344CB8AC3E}">
        <p14:creationId xmlns:p14="http://schemas.microsoft.com/office/powerpoint/2010/main" val="10870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0" y="1058895"/>
            <a:ext cx="8186534" cy="58769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2361" y="0"/>
            <a:ext cx="6003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Виды одаренности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1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4" y="2871068"/>
            <a:ext cx="3862796" cy="3662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012" y="1827445"/>
            <a:ext cx="6203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1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0" y="217999"/>
            <a:ext cx="4902740" cy="3021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78605" y="3385227"/>
            <a:ext cx="7607030" cy="3210126"/>
          </a:xfrm>
          <a:prstGeom prst="round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«Мы обязательно должны добиться того, чтобы каждый ребенок мог найти, реализовать себя, открыть свои таланты, свой дар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В. В. Путин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154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  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06517625"/>
              </p:ext>
            </p:extLst>
          </p:nvPr>
        </p:nvGraphicFramePr>
        <p:xfrm>
          <a:off x="168897" y="0"/>
          <a:ext cx="8975103" cy="6772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4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31" y="-126544"/>
            <a:ext cx="9756842" cy="70185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6852" y="165769"/>
            <a:ext cx="56614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Характерные отличия 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одаренных детей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1863" y="1605303"/>
            <a:ext cx="5264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Легкость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 обучения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сравнению со сверстниками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3312" y="2864711"/>
            <a:ext cx="5844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Меньший  объем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помощи со стороны взрослых,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повышенная самостоятельность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1863" y="4207211"/>
            <a:ext cx="6001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Стремление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творчеству, к достижению высокого уровня мастерства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9153" y="5532642"/>
            <a:ext cx="6156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Высоким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познавательной мотивации, любознательности,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увлечением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любимым делом</a:t>
            </a:r>
          </a:p>
        </p:txBody>
      </p:sp>
      <p:sp>
        <p:nvSpPr>
          <p:cNvPr id="8" name="Овал 7"/>
          <p:cNvSpPr/>
          <p:nvPr/>
        </p:nvSpPr>
        <p:spPr>
          <a:xfrm>
            <a:off x="6332704" y="165769"/>
            <a:ext cx="1906623" cy="127440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3387" y="1499892"/>
            <a:ext cx="1507788" cy="144655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7881" y="2792539"/>
            <a:ext cx="1507788" cy="144655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5983" y="4107187"/>
            <a:ext cx="1507788" cy="144655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7608" y="5285011"/>
            <a:ext cx="1507788" cy="144655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4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10277482"/>
              </p:ext>
            </p:extLst>
          </p:nvPr>
        </p:nvGraphicFramePr>
        <p:xfrm>
          <a:off x="340468" y="0"/>
          <a:ext cx="6001966" cy="6605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225702" y="758757"/>
            <a:ext cx="2918298" cy="4445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Условия развития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сопровождения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одаренных детей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62" y="1292820"/>
            <a:ext cx="3333750" cy="18097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460" y="184824"/>
            <a:ext cx="68427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ДОО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2898843" y="524815"/>
            <a:ext cx="6089515" cy="586625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95928" y="1571015"/>
            <a:ext cx="4401766" cy="398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оптимального развития одаренных детей, включая тех, чья одарённость в настоящий момент может быть ещё не проявившейся, а также просто способных детей, в отношении которых есть серьёзная надежда на дальнейший качественный скачок в развитии их способностей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8" y="2037942"/>
            <a:ext cx="1789889" cy="169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3" b="97347" l="469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87" y="3900791"/>
            <a:ext cx="4493916" cy="34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20435162"/>
              </p:ext>
            </p:extLst>
          </p:nvPr>
        </p:nvGraphicFramePr>
        <p:xfrm>
          <a:off x="642026" y="359923"/>
          <a:ext cx="7928043" cy="638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6186" y="0"/>
            <a:ext cx="763621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 ДОО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0968299"/>
              </p:ext>
            </p:extLst>
          </p:nvPr>
        </p:nvGraphicFramePr>
        <p:xfrm>
          <a:off x="651754" y="807396"/>
          <a:ext cx="8287965" cy="590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6525" y="0"/>
            <a:ext cx="853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Принципы сопровождения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216525" y="923330"/>
            <a:ext cx="551960" cy="4572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92945" y="2097135"/>
            <a:ext cx="551960" cy="4572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85008" y="2794283"/>
            <a:ext cx="551960" cy="4572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79249" y="3433066"/>
            <a:ext cx="551960" cy="4572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92945" y="4120487"/>
            <a:ext cx="551960" cy="4572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121765" y="4749543"/>
            <a:ext cx="551960" cy="4572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57433" y="5388326"/>
            <a:ext cx="551960" cy="4572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144463" y="6066020"/>
            <a:ext cx="551960" cy="4572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121765" y="1532930"/>
            <a:ext cx="551960" cy="4572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5114" y="690265"/>
            <a:ext cx="358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6525" y="1304330"/>
            <a:ext cx="358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8860" y="1864070"/>
            <a:ext cx="358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4280" y="2561218"/>
            <a:ext cx="358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1682" y="3210951"/>
            <a:ext cx="358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6524" y="3890266"/>
            <a:ext cx="358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137" y="4461355"/>
            <a:ext cx="358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1136" y="5142690"/>
            <a:ext cx="358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8134" y="5845526"/>
            <a:ext cx="358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77494504"/>
              </p:ext>
            </p:extLst>
          </p:nvPr>
        </p:nvGraphicFramePr>
        <p:xfrm>
          <a:off x="77822" y="1138137"/>
          <a:ext cx="9066178" cy="549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475" y="126858"/>
            <a:ext cx="85656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Нормы сопровождения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9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477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27</cp:revision>
  <dcterms:created xsi:type="dcterms:W3CDTF">2019-08-22T12:43:40Z</dcterms:created>
  <dcterms:modified xsi:type="dcterms:W3CDTF">2021-10-05T16:50:37Z</dcterms:modified>
</cp:coreProperties>
</file>