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4" r:id="rId5"/>
    <p:sldId id="266" r:id="rId6"/>
    <p:sldId id="258" r:id="rId7"/>
    <p:sldId id="267" r:id="rId8"/>
    <p:sldId id="268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3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4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2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3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4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5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8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6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D663-68FA-408A-B9A6-95EEE1746B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99E53-2D2F-4880-9D5F-6D2ACADB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1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7312" y="2399776"/>
            <a:ext cx="73176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Вовлечение родителей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в театрализованную</a:t>
            </a:r>
          </a:p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деятельность 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34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2" y="2023547"/>
            <a:ext cx="4627178" cy="421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27" y="2023546"/>
            <a:ext cx="4532587" cy="421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46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74" y="2055814"/>
            <a:ext cx="4795616" cy="410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6" y="2055813"/>
            <a:ext cx="4721503" cy="410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5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1111468"/>
            <a:ext cx="4280337" cy="268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" y="3993274"/>
            <a:ext cx="4222531" cy="236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54" y="3993273"/>
            <a:ext cx="4427483" cy="229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51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48" y="1824530"/>
            <a:ext cx="2419055" cy="4623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59" y="1824530"/>
            <a:ext cx="2435340" cy="4623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69" y="1860330"/>
            <a:ext cx="2144110" cy="4587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75" y="1824530"/>
            <a:ext cx="2122718" cy="4623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14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04" y="1825625"/>
            <a:ext cx="1587991" cy="4351338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58" y="1452002"/>
            <a:ext cx="1958212" cy="5098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7" y="1418898"/>
            <a:ext cx="2053780" cy="5098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52" y="1418898"/>
            <a:ext cx="2146307" cy="501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29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95" y="1825625"/>
            <a:ext cx="3220409" cy="4351338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79" y="1886553"/>
            <a:ext cx="2858355" cy="402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62" y="1886553"/>
            <a:ext cx="4621262" cy="402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46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06" y="1825625"/>
            <a:ext cx="6533387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4" y="2952599"/>
            <a:ext cx="6340365" cy="3635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38099" y="828941"/>
            <a:ext cx="750895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i="1" dirty="0" smtClean="0">
                <a:ln/>
                <a:solidFill>
                  <a:schemeClr val="accent4"/>
                </a:solidFill>
                <a:latin typeface="Arial Black" panose="020B0A04020102020204" pitchFamily="34" charset="0"/>
              </a:rPr>
              <a:t>Сказочное</a:t>
            </a:r>
            <a:r>
              <a:rPr lang="ru-RU" sz="6600" b="1" dirty="0" smtClean="0">
                <a:ln/>
                <a:solidFill>
                  <a:schemeClr val="accent4"/>
                </a:solidFill>
              </a:rPr>
              <a:t> дефиле</a:t>
            </a:r>
            <a:endParaRPr lang="ru-RU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49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08" y="1825625"/>
            <a:ext cx="8007360" cy="4496802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6" y="1027906"/>
            <a:ext cx="8762965" cy="4921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68" y="1027906"/>
            <a:ext cx="8908813" cy="5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14</cp:revision>
  <dcterms:created xsi:type="dcterms:W3CDTF">2019-03-25T19:45:56Z</dcterms:created>
  <dcterms:modified xsi:type="dcterms:W3CDTF">2019-11-26T18:01:46Z</dcterms:modified>
</cp:coreProperties>
</file>