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5" r:id="rId10"/>
    <p:sldId id="264" r:id="rId11"/>
    <p:sldId id="263" r:id="rId12"/>
    <p:sldId id="262" r:id="rId13"/>
    <p:sldId id="273" r:id="rId14"/>
    <p:sldId id="269" r:id="rId15"/>
    <p:sldId id="274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>
      <p:cViewPr varScale="1">
        <p:scale>
          <a:sx n="80" d="100"/>
          <a:sy n="80" d="100"/>
        </p:scale>
        <p:origin x="-151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07C0-0325-49E4-B548-39714A0B45B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7C94-72FB-4DC0-9699-67937F87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07C0-0325-49E4-B548-39714A0B45B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7C94-72FB-4DC0-9699-67937F87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07C0-0325-49E4-B548-39714A0B45B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7C94-72FB-4DC0-9699-67937F87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07C0-0325-49E4-B548-39714A0B45B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7C94-72FB-4DC0-9699-67937F87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07C0-0325-49E4-B548-39714A0B45B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7C94-72FB-4DC0-9699-67937F87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07C0-0325-49E4-B548-39714A0B45B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7C94-72FB-4DC0-9699-67937F87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07C0-0325-49E4-B548-39714A0B45B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7C94-72FB-4DC0-9699-67937F87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07C0-0325-49E4-B548-39714A0B45B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7C94-72FB-4DC0-9699-67937F87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07C0-0325-49E4-B548-39714A0B45B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7C94-72FB-4DC0-9699-67937F87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07C0-0325-49E4-B548-39714A0B45B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7C94-72FB-4DC0-9699-67937F87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07C0-0325-49E4-B548-39714A0B45B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7C94-72FB-4DC0-9699-67937F87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B07C0-0325-49E4-B548-39714A0B45BA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C94-72FB-4DC0-9699-67937F879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1613704959_53-p-kosmicheskii-fon-dlya-prezentatsii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432048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детский сад «Тополёк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Проектная деятельность с детьми </a:t>
            </a:r>
            <a:b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2-ой младшей группы «Солнышко»</a:t>
            </a:r>
            <a:b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на тему: «С детьми о космосе»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8964488" cy="1752600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Ильина А.И.,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Терехова Н.А.</a:t>
            </a:r>
          </a:p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г.Мышкин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2024г.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1152128" cy="1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PC\Desktop\С детьми о космосе 04.2024\космос\IMG_20240410_1128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596217" cy="2697163"/>
          </a:xfrm>
          <a:prstGeom prst="rect">
            <a:avLst/>
          </a:prstGeom>
          <a:noFill/>
        </p:spPr>
      </p:pic>
      <p:pic>
        <p:nvPicPr>
          <p:cNvPr id="22531" name="Picture 3" descr="C:\Users\PC\Desktop\С детьми о космосе 04.2024\космос\IMG_20240410_112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48680"/>
            <a:ext cx="3433930" cy="2575448"/>
          </a:xfrm>
          <a:prstGeom prst="rect">
            <a:avLst/>
          </a:prstGeom>
          <a:noFill/>
        </p:spPr>
      </p:pic>
      <p:pic>
        <p:nvPicPr>
          <p:cNvPr id="22532" name="Picture 4" descr="C:\Users\PC\Desktop\С детьми о космосе 04.2024\космос\IMG_20240410_1131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501008"/>
            <a:ext cx="3672675" cy="2754506"/>
          </a:xfrm>
          <a:prstGeom prst="rect">
            <a:avLst/>
          </a:prstGeom>
          <a:noFill/>
        </p:spPr>
      </p:pic>
      <p:pic>
        <p:nvPicPr>
          <p:cNvPr id="22533" name="Picture 5" descr="C:\Users\PC\Desktop\С детьми о космосе 04.2024\космос\IMG_20240410_1134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645024"/>
            <a:ext cx="3385926" cy="2539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C:\Users\PC\Desktop\С детьми о космосе 04.2024\космос\IMG_20240411_145650_5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08720"/>
            <a:ext cx="2629037" cy="5694023"/>
          </a:xfrm>
          <a:prstGeom prst="rect">
            <a:avLst/>
          </a:prstGeom>
          <a:noFill/>
        </p:spPr>
      </p:pic>
      <p:pic>
        <p:nvPicPr>
          <p:cNvPr id="23556" name="Picture 4" descr="C:\Users\PC\Desktop\С детьми о космосе 04.2024\космос\IMG_20240411_145650_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6091433" cy="2812529"/>
          </a:xfrm>
          <a:prstGeom prst="rect">
            <a:avLst/>
          </a:prstGeom>
          <a:noFill/>
        </p:spPr>
      </p:pic>
      <p:pic>
        <p:nvPicPr>
          <p:cNvPr id="23557" name="Picture 5" descr="C:\Users\PC\Desktop\С детьми о космосе 04.2024\космос\IMG_20240411_145703_3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861048"/>
            <a:ext cx="4424040" cy="2042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 descr="C:\Users\PC\Desktop\С детьми о космосе 04.2024\космос\IMG-20240412-WA0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880320" cy="5991065"/>
          </a:xfrm>
          <a:prstGeom prst="rect">
            <a:avLst/>
          </a:prstGeom>
          <a:noFill/>
        </p:spPr>
      </p:pic>
      <p:pic>
        <p:nvPicPr>
          <p:cNvPr id="24581" name="Picture 5" descr="C:\Users\PC\Desktop\С детьми о космосе 04.2024\космос\IMG-20240412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691358" cy="3518024"/>
          </a:xfrm>
          <a:prstGeom prst="rect">
            <a:avLst/>
          </a:prstGeom>
          <a:noFill/>
        </p:spPr>
      </p:pic>
      <p:pic>
        <p:nvPicPr>
          <p:cNvPr id="24582" name="Picture 6" descr="C:\Users\PC\Desktop\С детьми о космосе 04.2024\космос\IMG-20240412-WA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132856"/>
            <a:ext cx="5246216" cy="2522219"/>
          </a:xfrm>
          <a:prstGeom prst="rect">
            <a:avLst/>
          </a:prstGeom>
          <a:noFill/>
        </p:spPr>
      </p:pic>
      <p:pic>
        <p:nvPicPr>
          <p:cNvPr id="24583" name="Picture 7" descr="C:\Users\PC\Desktop\С детьми о космосе 04.2024\космос\IMG-20240412-WA0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725144"/>
            <a:ext cx="4104456" cy="197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Наши поделки!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2016224" cy="321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C:\Users\PC\Desktop\С детьми о космосе 04.2024\IMG_20240411_173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908720"/>
            <a:ext cx="2263530" cy="3018040"/>
          </a:xfrm>
          <a:prstGeom prst="rect">
            <a:avLst/>
          </a:prstGeom>
          <a:noFill/>
        </p:spPr>
      </p:pic>
      <p:pic>
        <p:nvPicPr>
          <p:cNvPr id="28681" name="Picture 9" descr="C:\Users\PC\Desktop\С детьми о космосе 04.2024\PCYua0Oym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980728"/>
            <a:ext cx="2232248" cy="2976331"/>
          </a:xfrm>
          <a:prstGeom prst="rect">
            <a:avLst/>
          </a:prstGeom>
          <a:noFill/>
        </p:spPr>
      </p:pic>
      <p:pic>
        <p:nvPicPr>
          <p:cNvPr id="28683" name="Picture 11" descr="C:\Users\PC\Desktop\С детьми о космосе 04.2024\r4pm0tm8r3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933056"/>
            <a:ext cx="2952328" cy="2785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1" name="Picture 3" descr="C:\Users\PC\Desktop\С детьми о космосе 04.2024\81b5b2b8693db1bb42118008ae15c326 —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475134" cy="2980324"/>
          </a:xfrm>
          <a:prstGeom prst="rect">
            <a:avLst/>
          </a:prstGeom>
          <a:noFill/>
        </p:spPr>
      </p:pic>
      <p:pic>
        <p:nvPicPr>
          <p:cNvPr id="27652" name="Picture 4" descr="C:\Users\PC\Desktop\С детьми о космосе 04.2024\81b5b2b8693db1bb42118008ae15c326 — копия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58319"/>
            <a:ext cx="2520280" cy="3034685"/>
          </a:xfrm>
          <a:prstGeom prst="rect">
            <a:avLst/>
          </a:prstGeom>
          <a:noFill/>
        </p:spPr>
      </p:pic>
      <p:pic>
        <p:nvPicPr>
          <p:cNvPr id="27653" name="Picture 5" descr="C:\Users\PC\Desktop\С детьми о космосе 04.2024\81b5b2b8693db1bb42118008ae15c326 —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3100" y="3515705"/>
            <a:ext cx="2556892" cy="3078770"/>
          </a:xfrm>
          <a:prstGeom prst="rect">
            <a:avLst/>
          </a:prstGeom>
          <a:noFill/>
        </p:spPr>
      </p:pic>
      <p:pic>
        <p:nvPicPr>
          <p:cNvPr id="27654" name="Picture 6" descr="C:\Users\PC\Desktop\С детьми о космосе 04.2024\81b5b2b8693db1bb42118008ae15c3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4664"/>
            <a:ext cx="2448272" cy="2947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PC\Desktop\дипломы\IMG_20240425_131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507854" cy="4677139"/>
          </a:xfrm>
          <a:prstGeom prst="rect">
            <a:avLst/>
          </a:prstGeom>
          <a:noFill/>
        </p:spPr>
      </p:pic>
      <p:pic>
        <p:nvPicPr>
          <p:cNvPr id="1027" name="Picture 3" descr="C:\Users\PC\Desktop\дипломы\IMG_20240425_131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00808"/>
            <a:ext cx="3683664" cy="4911552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499992" y="764704"/>
            <a:ext cx="4053136" cy="6206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Дипломы детям за прекрасные работы</a:t>
            </a:r>
            <a:b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(рисование «Солнечная система», </a:t>
            </a:r>
            <a:r>
              <a:rPr lang="ru-RU" sz="1800" b="1" dirty="0" err="1" smtClean="0">
                <a:solidFill>
                  <a:srgbClr val="FF0000"/>
                </a:solidFill>
                <a:latin typeface="Comic Sans MS" pitchFamily="66" charset="0"/>
              </a:rPr>
              <a:t>пластилинография</a:t>
            </a:r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800" b="1" smtClean="0">
                <a:solidFill>
                  <a:srgbClr val="FF0000"/>
                </a:solidFill>
                <a:latin typeface="Comic Sans MS" pitchFamily="66" charset="0"/>
              </a:rPr>
              <a:t>«Ракета»)</a:t>
            </a:r>
            <a:endParaRPr lang="ru-RU" sz="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PC\Desktop\С детьми о космосе 04.2024\космос\IMG_20240412_1007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2520280" cy="1890210"/>
          </a:xfrm>
          <a:prstGeom prst="rect">
            <a:avLst/>
          </a:prstGeom>
          <a:noFill/>
        </p:spPr>
      </p:pic>
      <p:pic>
        <p:nvPicPr>
          <p:cNvPr id="25603" name="Picture 3" descr="C:\Users\PC\Desktop\С детьми о космосе 04.2024\космос\IMG_20240412_100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204864"/>
            <a:ext cx="6026219" cy="4519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C\Desktop\1613675238_6-p-fon-dlya-prezentatsii-zvezdochk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C:\Users\PC\Desktop\С детьми о космосе 04.2024\космос\IMG_20240412_081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0648"/>
            <a:ext cx="4774228" cy="6365637"/>
          </a:xfrm>
          <a:prstGeom prst="rect">
            <a:avLst/>
          </a:prstGeom>
          <a:noFill/>
        </p:spPr>
      </p:pic>
      <p:pic>
        <p:nvPicPr>
          <p:cNvPr id="6" name="Picture 2" descr="C:\Users\PC\Desktop\С детьми о космосе 04.2024\космос\IMG_20240412_081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4160" y="413048"/>
            <a:ext cx="4774228" cy="63656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03848" y="476672"/>
            <a:ext cx="3722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Гр. «Солнышко», апрель 2024г.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1613704959_53-p-kosmicheskii-fon-dlya-prezentatsii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55446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Актуальность:</a:t>
            </a:r>
            <a:br>
              <a:rPr lang="ru-RU" sz="2000" b="1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Для детей трех-четырех лет тема космоса является совершенно незнакомой, абстрактной и малопонятной, но это совершенно не обозначает, что дошкольников данного возраста знакомить с космосом рано.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Определенную сложность представляет подбор материала о космосе для таких маленьких детей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 сожалению, дети нового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поколения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уже не уделяют достаточного внимания Дню Космонавтики. А ведь еще совсем недавно этот праздник стоял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первом ряду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значимых дат.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Но,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несмотря ни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космические приключения и путешествия на далёкие и неизвестные планеты Солнечной системы увлекают и захватывают всё внимание детей. Поэтому рассказывать об устройстве звёздного мира, важности изучения космического пространства необходимо уже в дошкольном возрасте.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1613704959_53-p-kosmicheskii-fon-dlya-prezentatsii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Цель проекта :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 детей с российским праздником - День космонавтики, с космосом, с первым космонавтом Ю. А. Гагариным.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Формировать элементарные представления о космосе, о первом космонавте Юрии Гагарине, о празднике «День космонавтики».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2.Дать знания детям о российском празднике - День космонавтики, о космосе.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Пополнить словарный  запас детей словами-терминами: ракета, космонавт, скафандр, космос, планета и др.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Активировать слуховые и зрительные анализаторы, развивать у детей речь, воображение и мышление.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Развивать умения взаимодействовать друг с другом, побуждать детей к совместной деятельности.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3.Расширять 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кругозор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мышление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воображение.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Воспитывать уважение к людям, чья работа связана с космосом, дисциплинированность, любознательность.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Наша увлекательная деятельность: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Беседы с показом иллюстраций, использование  художественной литературы.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Дидактические и настольные развивающие игры.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Ежедневно пальчиковая гимнастика,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физкульт.минутки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подвижные игры на тему: «Космос».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Графические упражнения.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развитие: рисование,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раскрашивание.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/>
              <a:t>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Конечный продукт проекта: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рекомендации.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Настольные игры, картотека по теме «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Космос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Поделки родителей с детьми по теме «Космос».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Оформление уголка в группе «Все о космосе».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Презентация проекта для родителей.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Comic Sans MS" pitchFamily="66" charset="0"/>
              </a:rPr>
              <a:t>Фотоотчёт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5122912" cy="236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8640"/>
            <a:ext cx="2339752" cy="506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653136"/>
            <a:ext cx="4133410" cy="190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C:\Users\PC\Desktop\С детьми о космосе 04.2024\космос\IMG_20240412_0753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573016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PC\Desktop\С детьми о космосе 04.2024\космос\IMG_20240409_1557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500207" cy="2625155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4664"/>
            <a:ext cx="3433931" cy="257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 descr="C:\Users\PC\Desktop\С детьми о космосе 04.2024\космос\IMG_20240409_16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356992"/>
            <a:ext cx="3721962" cy="2791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PC\Desktop\С детьми о космосе 04.2024\космос\IMG_20240409_1605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723717" cy="5792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PC\Desktop\С детьми о космосе 04.2024\космос\IMG_20240410_0941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3048986" cy="4065315"/>
          </a:xfrm>
          <a:prstGeom prst="rect">
            <a:avLst/>
          </a:prstGeom>
          <a:noFill/>
        </p:spPr>
      </p:pic>
      <p:pic>
        <p:nvPicPr>
          <p:cNvPr id="20484" name="Picture 4" descr="C:\Users\PC\Desktop\С детьми о космосе 04.2024\космос\IMG_20240410_094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6632"/>
            <a:ext cx="2557446" cy="3409928"/>
          </a:xfrm>
          <a:prstGeom prst="rect">
            <a:avLst/>
          </a:prstGeom>
          <a:noFill/>
        </p:spPr>
      </p:pic>
      <p:pic>
        <p:nvPicPr>
          <p:cNvPr id="20485" name="Picture 5" descr="C:\Users\PC\Desktop\С детьми о космосе 04.2024\космос\IMG_20240410_095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2170" y="2924944"/>
            <a:ext cx="2851362" cy="3801816"/>
          </a:xfrm>
          <a:prstGeom prst="rect">
            <a:avLst/>
          </a:prstGeom>
          <a:noFill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429000"/>
            <a:ext cx="2395428" cy="319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C:\Users\PC\Desktop\С детьми о космосе 04.2024\космос\IMG_20240410_0946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292902" cy="3057203"/>
          </a:xfrm>
          <a:prstGeom prst="rect">
            <a:avLst/>
          </a:prstGeom>
          <a:noFill/>
        </p:spPr>
      </p:pic>
      <p:pic>
        <p:nvPicPr>
          <p:cNvPr id="21507" name="Picture 3" descr="C:\Users\PC\Desktop\С детьми о космосе 04.2024\космос\IMG_20240410_094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2376264" cy="3168352"/>
          </a:xfrm>
          <a:prstGeom prst="rect">
            <a:avLst/>
          </a:prstGeom>
          <a:noFill/>
        </p:spPr>
      </p:pic>
      <p:pic>
        <p:nvPicPr>
          <p:cNvPr id="21508" name="Picture 4" descr="C:\Users\PC\Desktop\С детьми о космосе 04.2024\космос\IMG_20240410_094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429000"/>
            <a:ext cx="2449434" cy="3265912"/>
          </a:xfrm>
          <a:prstGeom prst="rect">
            <a:avLst/>
          </a:prstGeom>
          <a:noFill/>
        </p:spPr>
      </p:pic>
      <p:pic>
        <p:nvPicPr>
          <p:cNvPr id="21509" name="Picture 5" descr="C:\Users\PC\Desktop\С детьми о космосе 04.2024\космос\IMG_20240410_0950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861048"/>
            <a:ext cx="2016224" cy="2688299"/>
          </a:xfrm>
          <a:prstGeom prst="rect">
            <a:avLst/>
          </a:prstGeom>
          <a:noFill/>
        </p:spPr>
      </p:pic>
      <p:pic>
        <p:nvPicPr>
          <p:cNvPr id="21510" name="Picture 6" descr="C:\Users\PC\Desktop\С детьми о космосе 04.2024\космос\IMG_20240411_145650_5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32656"/>
            <a:ext cx="2304256" cy="4990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119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дошкольное образовательное учреждение детский сад «Тополёк»    Проектная деятельность с детьми  2-ой младшей группы «Солнышко» на тему: «С детьми о космосе» </vt:lpstr>
      <vt:lpstr>  Актуальность:        Для детей трех-четырех лет тема космоса является совершенно незнакомой, абстрактной и малопонятной, но это совершенно не обозначает, что дошкольников данного возраста знакомить с космосом рано. Определенную сложность представляет подбор материала о космосе для таких маленьких детей. К сожалению, дети нового поколения уже не уделяют достаточного внимания Дню Космонавтики. А ведь еще совсем недавно этот праздник стоял в первом ряду значимых дат.          Но, несмотря ни на что, космические приключения и путешествия на далёкие и неизвестные планеты Солнечной системы увлекают и захватывают всё внимание детей. Поэтому рассказывать об устройстве звёздного мира, важности изучения космического пространства необходимо уже в дошкольном возрасте.  </vt:lpstr>
      <vt:lpstr>    Цель проекта : Познакомить детей с российским праздником - День космонавтики, с космосом, с первым космонавтом Ю. А. Гагариным.  Задачи: Образовательные: 1. Формировать элементарные представления о космосе, о первом космонавте Юрии Гагарине, о празднике «День космонавтики». 2.Дать знания детям о российском празднике - День космонавтики, о космосе.  3. Пополнить словарный  запас детей словами-терминами: ракета, космонавт, скафандр, космос, планета и др. Развивающие: 1. Активировать слуховые и зрительные анализаторы, развивать у детей речь, воображение и мышление. 2. Развивать умения взаимодействовать друг с другом, побуждать детей к совместной деятельности. 3.Расширять  кругозор, мышление, воображение. Воспитательные: 1. Воспитывать уважение к людям, чья работа связана с космосом, дисциплинированность, любознательность. </vt:lpstr>
      <vt:lpstr>Наша увлекательная деятельность:</vt:lpstr>
      <vt:lpstr>Фотоотчёт: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Наши поделки!</vt:lpstr>
      <vt:lpstr>Слайд 14</vt:lpstr>
      <vt:lpstr>Дипломы детям за прекрасные работы (рисование «Солнечная система», пластилинография «Ракета»)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«Тополёк»    Проектная деятельность с детьми  2-ой младшей группы «Солнышко» на тему: «С детьми о космосе»</dc:title>
  <dc:creator>PC</dc:creator>
  <cp:lastModifiedBy>PC</cp:lastModifiedBy>
  <cp:revision>17</cp:revision>
  <dcterms:created xsi:type="dcterms:W3CDTF">2024-04-19T15:41:17Z</dcterms:created>
  <dcterms:modified xsi:type="dcterms:W3CDTF">2024-04-26T16:48:56Z</dcterms:modified>
</cp:coreProperties>
</file>