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71" r:id="rId10"/>
    <p:sldId id="273" r:id="rId11"/>
    <p:sldId id="274" r:id="rId12"/>
    <p:sldId id="275" r:id="rId13"/>
    <p:sldId id="276" r:id="rId14"/>
    <p:sldId id="277" r:id="rId15"/>
    <p:sldId id="27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6FD2C97-B591-4FC9-AF97-B3C12C3314BA}">
          <p14:sldIdLst>
            <p14:sldId id="264"/>
            <p14:sldId id="257"/>
            <p14:sldId id="258"/>
            <p14:sldId id="259"/>
            <p14:sldId id="260"/>
            <p14:sldId id="266"/>
            <p14:sldId id="267"/>
          </p14:sldIdLst>
        </p14:section>
        <p14:section name="Раздел без заголовка" id="{2062B03F-A225-4424-A1D1-0DC3C931F3F6}">
          <p14:sldIdLst>
            <p14:sldId id="268"/>
            <p14:sldId id="271"/>
            <p14:sldId id="273"/>
            <p14:sldId id="274"/>
            <p14:sldId id="275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3E37-C25A-4C8F-9986-F45097D08E5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740C-26D9-4C07-B5C8-9E0B9368B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612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3E37-C25A-4C8F-9986-F45097D08E5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740C-26D9-4C07-B5C8-9E0B9368B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80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3E37-C25A-4C8F-9986-F45097D08E5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740C-26D9-4C07-B5C8-9E0B9368B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85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3E37-C25A-4C8F-9986-F45097D08E5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740C-26D9-4C07-B5C8-9E0B9368B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4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3E37-C25A-4C8F-9986-F45097D08E5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740C-26D9-4C07-B5C8-9E0B9368B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82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3E37-C25A-4C8F-9986-F45097D08E5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740C-26D9-4C07-B5C8-9E0B9368B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742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3E37-C25A-4C8F-9986-F45097D08E5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740C-26D9-4C07-B5C8-9E0B9368B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13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3E37-C25A-4C8F-9986-F45097D08E5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740C-26D9-4C07-B5C8-9E0B9368B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35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3E37-C25A-4C8F-9986-F45097D08E5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740C-26D9-4C07-B5C8-9E0B9368B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664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3E37-C25A-4C8F-9986-F45097D08E5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740C-26D9-4C07-B5C8-9E0B9368B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3E37-C25A-4C8F-9986-F45097D08E5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740C-26D9-4C07-B5C8-9E0B9368B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829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D3E37-C25A-4C8F-9986-F45097D08E5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A740C-26D9-4C07-B5C8-9E0B9368B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40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8057" y="331288"/>
            <a:ext cx="9200606" cy="168039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Путешествие </a:t>
            </a:r>
            <a:r>
              <a:rPr lang="ru-RU" b="1" dirty="0"/>
              <a:t>в </a:t>
            </a:r>
            <a:r>
              <a:rPr lang="ru-RU" b="1" dirty="0" smtClean="0"/>
              <a:t>страну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76" y="1476103"/>
            <a:ext cx="7175862" cy="538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1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09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1455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Отдыхайка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157164"/>
            <a:ext cx="2899134" cy="14495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077" y="1660615"/>
            <a:ext cx="6953794" cy="521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70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48640"/>
            <a:ext cx="9144000" cy="105809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«Концовка»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157164"/>
            <a:ext cx="2899134" cy="14495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527" y="1998207"/>
            <a:ext cx="4822945" cy="420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61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78823"/>
            <a:ext cx="9144000" cy="117565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Графический диктант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2798" y="1933303"/>
            <a:ext cx="8759901" cy="397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53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78823"/>
            <a:ext cx="9144000" cy="117565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Графический диктант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716678"/>
            <a:ext cx="12192000" cy="493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8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860" y="598463"/>
            <a:ext cx="6570890" cy="566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05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3817" y="322548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«Здравствуйте, ребята, я предлагаю вам отправиться в необычное путешествие в удивительную страну под названием «Математика». Путешествие будет с остановками в разных городах, где нужно выполнить интересные задания. Выполнив все задания правильно, вы станете настоящими знатоками. В конце путешествия я приготовил вам сюрприз и вы узнаете кто я».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14" y="4653462"/>
            <a:ext cx="2944281" cy="18166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976" y="4653461"/>
            <a:ext cx="1920744" cy="191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13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http://900igr.net/up/datas/237355/0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303" y="470264"/>
            <a:ext cx="7785462" cy="620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8934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6434" y="74748"/>
            <a:ext cx="9144000" cy="153198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«Времечко»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285705"/>
            <a:ext cx="2978331" cy="14891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175" y="2620553"/>
            <a:ext cx="5983877" cy="398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78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8503" y="50664"/>
            <a:ext cx="9144000" cy="136012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Цифроград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614" y="1710048"/>
            <a:ext cx="6548845" cy="49116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287111"/>
            <a:ext cx="3156858" cy="157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16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87829"/>
            <a:ext cx="9144000" cy="116694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«Примеры»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267788"/>
            <a:ext cx="2438400" cy="1219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54" y="2531016"/>
            <a:ext cx="9087780" cy="35896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537" y="3976747"/>
            <a:ext cx="2616926" cy="196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41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5" y="119603"/>
            <a:ext cx="2447109" cy="37644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37" y="3429000"/>
            <a:ext cx="3648958" cy="32947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081" y="142241"/>
            <a:ext cx="2335129" cy="39437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127" y="3268584"/>
            <a:ext cx="1833243" cy="29739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64" y="356213"/>
            <a:ext cx="3714157" cy="247455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19166" y="719431"/>
            <a:ext cx="1377827" cy="770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2+7=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38843" y="996931"/>
            <a:ext cx="2205459" cy="932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6+4=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602920" y="996931"/>
            <a:ext cx="1547450" cy="794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10-6=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50628" y="3938235"/>
            <a:ext cx="1158240" cy="604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8-4=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17530" y="3990246"/>
            <a:ext cx="1434737" cy="569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10+6=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5873" y="5946594"/>
            <a:ext cx="5143361" cy="8127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Решим примеры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70273" y="794877"/>
            <a:ext cx="516134" cy="496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132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18011"/>
            <a:ext cx="9144000" cy="134924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«Задачи»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93325"/>
            <a:ext cx="2947852" cy="14739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45" y="1891937"/>
            <a:ext cx="6472510" cy="48561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195" y="2988084"/>
            <a:ext cx="2929571" cy="310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09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04156"/>
            <a:ext cx="8338457" cy="62538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12126" y="4624251"/>
            <a:ext cx="7184571" cy="1554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задачу по картинке и решите ее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7578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101</Words>
  <Application>Microsoft Office PowerPoint</Application>
  <PresentationFormat>Широкоэкранный</PresentationFormat>
  <Paragraphs>17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Путешествие в страну </vt:lpstr>
      <vt:lpstr>«Здравствуйте, ребята, я предлагаю вам отправиться в необычное путешествие в удивительную страну под названием «Математика». Путешествие будет с остановками в разных городах, где нужно выполнить интересные задания. Выполнив все задания правильно, вы станете настоящими знатоками. В конце путешествия я приготовил вам сюрприз и вы узнаете кто я». </vt:lpstr>
      <vt:lpstr>Презентация PowerPoint</vt:lpstr>
      <vt:lpstr>«Времечко»</vt:lpstr>
      <vt:lpstr>«Цифроград»</vt:lpstr>
      <vt:lpstr>«Примеры»</vt:lpstr>
      <vt:lpstr>Презентация PowerPoint</vt:lpstr>
      <vt:lpstr>«Задачи»</vt:lpstr>
      <vt:lpstr>Презентация PowerPoint</vt:lpstr>
      <vt:lpstr>Презентация PowerPoint</vt:lpstr>
      <vt:lpstr>«Отдыхайка»</vt:lpstr>
      <vt:lpstr>«Концовка»</vt:lpstr>
      <vt:lpstr>Графический диктант</vt:lpstr>
      <vt:lpstr>Графический диктант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ilin</dc:creator>
  <cp:lastModifiedBy>ilin</cp:lastModifiedBy>
  <cp:revision>18</cp:revision>
  <dcterms:created xsi:type="dcterms:W3CDTF">2021-04-25T15:54:01Z</dcterms:created>
  <dcterms:modified xsi:type="dcterms:W3CDTF">2021-04-29T14:37:39Z</dcterms:modified>
</cp:coreProperties>
</file>