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E348-0CB8-47F7-A78D-583FD6C92D3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3745-03C1-4DF2-81C0-47CF511C0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2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E348-0CB8-47F7-A78D-583FD6C92D3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3745-03C1-4DF2-81C0-47CF511C0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E348-0CB8-47F7-A78D-583FD6C92D3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3745-03C1-4DF2-81C0-47CF511C0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0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E348-0CB8-47F7-A78D-583FD6C92D3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3745-03C1-4DF2-81C0-47CF511C0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3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E348-0CB8-47F7-A78D-583FD6C92D3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3745-03C1-4DF2-81C0-47CF511C0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E348-0CB8-47F7-A78D-583FD6C92D3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3745-03C1-4DF2-81C0-47CF511C0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7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E348-0CB8-47F7-A78D-583FD6C92D3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3745-03C1-4DF2-81C0-47CF511C0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E348-0CB8-47F7-A78D-583FD6C92D3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3745-03C1-4DF2-81C0-47CF511C0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4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E348-0CB8-47F7-A78D-583FD6C92D3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3745-03C1-4DF2-81C0-47CF511C0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37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E348-0CB8-47F7-A78D-583FD6C92D3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3745-03C1-4DF2-81C0-47CF511C0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5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E348-0CB8-47F7-A78D-583FD6C92D3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3745-03C1-4DF2-81C0-47CF511C0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0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E348-0CB8-47F7-A78D-583FD6C92D33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3745-03C1-4DF2-81C0-47CF511C0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4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0891"/>
            <a:ext cx="9144000" cy="290907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«Непоседы»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 – путь к здоровью»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168640" cy="2916328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Проект </a:t>
            </a:r>
            <a:r>
              <a:rPr lang="ru-RU" b="1" dirty="0"/>
              <a:t>выполнила</a:t>
            </a:r>
            <a:endParaRPr lang="ru-RU" dirty="0"/>
          </a:p>
          <a:p>
            <a:pPr algn="r"/>
            <a:r>
              <a:rPr lang="ru-RU" b="1" dirty="0" smtClean="0"/>
              <a:t>воспитатель: Ильина А.И.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Мышкин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 flipV="1">
            <a:off x="63500" y="168275"/>
            <a:ext cx="954088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80951"/>
              </p:ext>
            </p:extLst>
          </p:nvPr>
        </p:nvGraphicFramePr>
        <p:xfrm>
          <a:off x="3057207" y="718457"/>
          <a:ext cx="8072347" cy="4893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878">
                  <a:extLst>
                    <a:ext uri="{9D8B030D-6E8A-4147-A177-3AD203B41FA5}">
                      <a16:colId xmlns:a16="http://schemas.microsoft.com/office/drawing/2014/main" val="604793667"/>
                    </a:ext>
                  </a:extLst>
                </a:gridCol>
                <a:gridCol w="3464758">
                  <a:extLst>
                    <a:ext uri="{9D8B030D-6E8A-4147-A177-3AD203B41FA5}">
                      <a16:colId xmlns:a16="http://schemas.microsoft.com/office/drawing/2014/main" val="693153995"/>
                    </a:ext>
                  </a:extLst>
                </a:gridCol>
                <a:gridCol w="2554711">
                  <a:extLst>
                    <a:ext uri="{9D8B030D-6E8A-4147-A177-3AD203B41FA5}">
                      <a16:colId xmlns:a16="http://schemas.microsoft.com/office/drawing/2014/main" val="2249366835"/>
                    </a:ext>
                  </a:extLst>
                </a:gridCol>
              </a:tblGrid>
              <a:tr h="48930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Рисование: «Полезные продукты», «Корзина здоровья», «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Витаминки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, «Витаминное дерево»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Лепка: «Готовим салат», «Мое любимое блюдо».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Раскраски по теме «Правильное питание»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«Чаепитие».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творческой выставки для родителей «Мы выбираем ЗОЖ!»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умение передавать полученные знания в продуктивной деятельности.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62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4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25187"/>
              </p:ext>
            </p:extLst>
          </p:nvPr>
        </p:nvGraphicFramePr>
        <p:xfrm>
          <a:off x="3148148" y="540623"/>
          <a:ext cx="8780417" cy="5943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947">
                  <a:extLst>
                    <a:ext uri="{9D8B030D-6E8A-4147-A177-3AD203B41FA5}">
                      <a16:colId xmlns:a16="http://schemas.microsoft.com/office/drawing/2014/main" val="246395383"/>
                    </a:ext>
                  </a:extLst>
                </a:gridCol>
                <a:gridCol w="3768672">
                  <a:extLst>
                    <a:ext uri="{9D8B030D-6E8A-4147-A177-3AD203B41FA5}">
                      <a16:colId xmlns:a16="http://schemas.microsoft.com/office/drawing/2014/main" val="4140593211"/>
                    </a:ext>
                  </a:extLst>
                </a:gridCol>
                <a:gridCol w="2778798">
                  <a:extLst>
                    <a:ext uri="{9D8B030D-6E8A-4147-A177-3AD203B41FA5}">
                      <a16:colId xmlns:a16="http://schemas.microsoft.com/office/drawing/2014/main" val="1832496323"/>
                    </a:ext>
                  </a:extLst>
                </a:gridCol>
              </a:tblGrid>
              <a:tr h="5943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7" marR="38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Ежедневная профилактическая работа: утренняя гимнастика, зарядка после сна, физкультминутки, пальчиковые и дыхательные гимнастики физкультурные занятия.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Воздушное контрастное закаливание.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спортивного мероприятия совместно с родителями.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Пальчиковые игры : «Весёлый человечек», «Будем мы варить компот», «Урожай», «Мы капусту рубим…», «Мы делили апельсин», «Мы посуду перемыли».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 «Съедобное-несъедобное», «Передай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витаминку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эстафеты «Соберем мы урожай», «Сервируем стол», «Разложи продукты».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музыкально-ритмических движений, танцев под музыку- на утренники,  использование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Ритмо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а»</a:t>
                      </a:r>
                    </a:p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по типу «Море волнуется…» (веселая, грустная фигура).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7" marR="383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привычку к режиму, помочь ему осознать, что утренняя зарядка, игры и физические упражнения вызывают хорошее настроение, а с помощью сна восстанавливаются силы.</a:t>
                      </a:r>
                    </a:p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детей к оптимальной двигательной активности.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культуру движений, способствовать повышению эмоционального тонуса, укрепления здоровья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57" marR="38357" marT="0" marB="0"/>
                </a:tc>
                <a:extLst>
                  <a:ext uri="{0D108BD9-81ED-4DB2-BD59-A6C34878D82A}">
                    <a16:rowId xmlns:a16="http://schemas.microsoft.com/office/drawing/2014/main" val="508746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3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3" name="Прямоугольник 2"/>
          <p:cNvSpPr/>
          <p:nvPr/>
        </p:nvSpPr>
        <p:spPr>
          <a:xfrm>
            <a:off x="2801983" y="709208"/>
            <a:ext cx="8551817" cy="544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пособий и игрового материала: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необходимые материалы для лепки, рисования и аппликации ( альбомы, кисти, пластилин,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цв.бумага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пр.), иллюстрации по теме, муляжи «фрукты/овощи», зеркало, атрибуты для сюжетно-ролевых игр, спортивное оборудование (мячи, обручи, кегли и пр.), художественная литература для самостоятельного ознакомления детей, наглядные пособия «Витамины», «Человек и все о нем», «Здоровый образ жизни», «Режим дня», картотека пальчиковой и дыхательной гимнастик, дидактические игры по теме,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«Азбука здоровья», презентация «Мы выбираем ЗОЖ», оборудование и продукты для экспериментов («Содержат овощи воду?»,  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, 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Skittles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с чипсами (фрагмент видео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поджигом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)), фрагменты мультфильмов о ЗОЖ – необходимое оборудование для просмотра (экран, флэшка…), рабочая тетрадь «Приобщение дошкольников к здоровому образу жизни»(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Гуменюк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Е.И.,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Слисенко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Н.А.).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86" y="365125"/>
            <a:ext cx="7761514" cy="13255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-Объявление о начале проекта, вовлечение в проектную деятельность.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-Оформление уголка  в группе «Мы выбираем ЗОЖ».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Беседы о здоровье, поведении, эмоциональном состоянии, увлечениях их детей; направления от медицинской сестры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мед.осмотры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детей, профилактические прививки. Консультации от медицинской сестры о ЗОЖ. Участие в спортивных мероприятиях совместно с детьми.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Консультации: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-«Формирование ЗОЖ у детей и их родителей»;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-«Правильное питание - путь к здоровью»;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-«Детские зубы – взрослые проблемы».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Буклет «Правила здорового образа жизни»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Анкетирование по формированию ЗОЖ у родителей.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Цель: приобщение к здоровому образу жизни  всей семьи в целом, соблюдение необходимых норм и правил ЗОЖ.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730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86" y="365125"/>
            <a:ext cx="7761514" cy="13255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7999" y="276855"/>
            <a:ext cx="7911737" cy="519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Заключительный этап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уголка в группе « Мы выбираем здоровый образ жизни» (фотовыставка, рисунки, аппликации, поделки из пластилина,  иллюстрации по теме,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худ.литература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наглядные пособия, спортивный инвентарь, муляжи фруктов/овощей,  аптечка, дидактические игры, картотека пальчиковой, дыхательной гимнастик)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показать детям и родителям свои работы за весь период реализации проекта.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Прохождение викторины «Правильное питание-залог здоровья» с получением сертификата – закрепление знаний о правильном питании и ЗОЖ в целом.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 «Правильное питание – путь к здоровью».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86" y="365125"/>
            <a:ext cx="7761514" cy="13255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7999" y="1513090"/>
            <a:ext cx="74153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результате проекта «Правильное питание – путь к здоровью» у детей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и их родителей сформированы представления о значимости рационального, правильного питания.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Расширились знания о ЗОЖ и его значении в жизни человека.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Проект  способствовал укреплению детско-родительских отношений.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 дети отказались от вредной пищи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газ.вода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сладкие конфеты с красителями), могут найти замену этим продуктам( фрукты, орехи, овощи).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5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86" y="365125"/>
            <a:ext cx="7761514" cy="13255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Рисунок 4" descr="C:\Users\ilin\Desktop\зож 2020\8UE9xeT4Ri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04" y="1027906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ilin\Desktop\зож 2020\IMG_20200901_1110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93" y="560217"/>
            <a:ext cx="2305050" cy="172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ilin\Desktop\зож 2020\IMG_20201123_1703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371" y="410844"/>
            <a:ext cx="2320290" cy="174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ilin\Desktop\зож 2020\IMG_20210115_0926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30" y="2860767"/>
            <a:ext cx="2117090" cy="158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ilin\Desktop\зож 2020\IMG_20210115_09263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1" y="2886686"/>
            <a:ext cx="1857375" cy="1392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ilin\Desktop\зож 2020\IMG_20210126_09454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91" y="4819788"/>
            <a:ext cx="2205990" cy="165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ilin\Desktop\зож 2020\IMG_20210126_09570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31" y="2794769"/>
            <a:ext cx="1704975" cy="1278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ilin\Desktop\зож 2020\IMG_20210224_11032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93" y="560386"/>
            <a:ext cx="134302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ilin\Desktop\зож 2020\IMG_20210224_110459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686" y="3656670"/>
            <a:ext cx="20859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ilin\Desktop\зож 2020\IMG_20210315_162219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18" y="4869882"/>
            <a:ext cx="2066290" cy="15500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07594" y="60123"/>
            <a:ext cx="317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Фотоотчёт по работе с детьми: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797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86" y="365125"/>
            <a:ext cx="7761514" cy="13255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Рисунок 4" descr="C:\Users\ilin\Desktop\зож 2020\IMG_20210315_1624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22" y="529149"/>
            <a:ext cx="2210449" cy="272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ilin\Desktop\зож 2020\IMG_20210324_0916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13" y="496568"/>
            <a:ext cx="3395196" cy="262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ilin\Desktop\зож 2020\IMG_20210405_0927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73" y="166256"/>
            <a:ext cx="2273963" cy="263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ilin\Desktop\зож 2020\IMG_20210324_09174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38" y="4114800"/>
            <a:ext cx="3124262" cy="222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ilin\Desktop\зож 2020\IMG_20210409_08070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68" y="3628793"/>
            <a:ext cx="2283664" cy="2722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6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797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86" y="365125"/>
            <a:ext cx="7761514" cy="13255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10" name="Рисунок 9" descr="C:\Users\ilin\Desktop\зож 2020\IMG_20210421_1104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34" y="235527"/>
            <a:ext cx="1725834" cy="238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ilin\Desktop\зож 2020\IMG_20210421_1106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6" y="238197"/>
            <a:ext cx="2049780" cy="273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ilin\Desktop\зож 2020\IMG_20210421_1107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08" y="376778"/>
            <a:ext cx="3060065" cy="229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ilin\Desktop\зож 2020\IMG_20210421_11110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14" y="376778"/>
            <a:ext cx="1674641" cy="229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ilin\Desktop\зож 2020\IMG_20210427_11255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81" y="3505743"/>
            <a:ext cx="1987727" cy="224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ilin\Desktop\зож 2020\IMG_20210427_11255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15" y="3505744"/>
            <a:ext cx="1608749" cy="224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ilin\Desktop\зож 2020\IMG_20210427_11310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79" y="3505743"/>
            <a:ext cx="1704975" cy="216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35" y="3313622"/>
            <a:ext cx="2421082" cy="32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797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86" y="365125"/>
            <a:ext cx="7761514" cy="13255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17" name="Рисунок 16" descr="C:\Users\ilin\Desktop\для группы непоседы\imgonline-com-ua-CompressBySize-Guc0WhuLCKja4jU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35" y="140734"/>
            <a:ext cx="2410273" cy="328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ilin\Desktop\для группы непоседы\imgonline-com-ua-Resize-cBaz0O46SyUKf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33" y="919407"/>
            <a:ext cx="2189567" cy="305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ilin\Desktop\для группы непоседы\imgonline-com-ua-Resize-HqQNjKovztbf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19" y="457754"/>
            <a:ext cx="206121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ilin\Desktop\для группы непоседы\imgonline-com-ua-Resize-yHkOHHuZEUA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804" y="808821"/>
            <a:ext cx="2105025" cy="297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ilin\Desktop\САД\Дипломы сертиф 2020-21\imgonline-com-ua-CompressBySize-4hkyhExSPJI14N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12" y="3835150"/>
            <a:ext cx="2024996" cy="283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ilin\Desktop\САД\Дипломы сертиф 2020-21\1608203850_head_7206 (1)_page-000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12" y="3762969"/>
            <a:ext cx="1911985" cy="27044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22567" y="365125"/>
            <a:ext cx="26118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викторинах: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896" y="365125"/>
            <a:ext cx="8257903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самостоятельно оценить полезность здоровой пищи. В наше время, время неконтролируемого потока рекламы, рекламы чипсов,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кириешек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газированных напитков и т.д. у детей формируются искажённые взгляды на питание. Родители зачастую так же не способствуют формированию стереотипов правильного питания.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роль питания в современных условиях значительно повышается в связи с ухудшением состояния здоровья детей.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формировать правильное представление о питании необходимо начинать не только у детей дошкольного возраста, но и у их родителей.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326" y="365125"/>
            <a:ext cx="8584474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Недостаточно знаний о полезных и вредных продуктах.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Отказ детей от полезных продуктов и правильного питания.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Родители не способствуют формированию стереотипов правильного питания.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948" y="365125"/>
            <a:ext cx="8662851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представлений о роли здорового питания среди детей и родителей. Создание условий для формирования знаний детей и их родителей о правилах правильного питания.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5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1" y="0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6890" y="365125"/>
            <a:ext cx="8466909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среднесрочный.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декабрь 2020- апрель 2021г.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дети подготовительной группы «Непоседы»;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-родители детей;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-воспитатели;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инструктор по физическому воспитанию.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6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3462" y="365125"/>
            <a:ext cx="8140337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методическую, познавательную, художественную литературу, наглядные пособия, спортивное оборудование.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Подобрать материалы для игровой деятельности.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Подобрать необходимые материалы для творческой и продуктивной деятельности.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Составить перспективный план мероприятий.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проектную деятельность, через объявление и индивидуальную беседу.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Проект осуществлялся с учётом принципа интеграции образовательных областей при организации всех видов детской деятельности: социально-коммуникативное развитие, познавательное, речевое, художественно-эстетическое и физическое развитие.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гимнастика, зарядка после сна, физкультминутки, пальчиковые и дыхательные гимнастики, физкультминутки  во время образовательной деятельности, физкультурные занятия, правильное питание, прогулка, мытье рук прохладной водой; облегченная форма одежды; соблюдение режима проветривания; применение чесночной терапии - использование как составляющие ЗОЖ (в соответствие с нормами СанПиН).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9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571179"/>
              </p:ext>
            </p:extLst>
          </p:nvPr>
        </p:nvGraphicFramePr>
        <p:xfrm>
          <a:off x="3943771" y="230832"/>
          <a:ext cx="8026135" cy="6360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1125">
                  <a:extLst>
                    <a:ext uri="{9D8B030D-6E8A-4147-A177-3AD203B41FA5}">
                      <a16:colId xmlns:a16="http://schemas.microsoft.com/office/drawing/2014/main" val="4043757172"/>
                    </a:ext>
                  </a:extLst>
                </a:gridCol>
                <a:gridCol w="3444924">
                  <a:extLst>
                    <a:ext uri="{9D8B030D-6E8A-4147-A177-3AD203B41FA5}">
                      <a16:colId xmlns:a16="http://schemas.microsoft.com/office/drawing/2014/main" val="2087107784"/>
                    </a:ext>
                  </a:extLst>
                </a:gridCol>
                <a:gridCol w="2540086">
                  <a:extLst>
                    <a:ext uri="{9D8B030D-6E8A-4147-A177-3AD203B41FA5}">
                      <a16:colId xmlns:a16="http://schemas.microsoft.com/office/drawing/2014/main" val="2428383963"/>
                    </a:ext>
                  </a:extLst>
                </a:gridCol>
              </a:tblGrid>
              <a:tr h="810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56" marR="356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приемы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56" marR="3565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56" marR="35656" marT="0" marB="0"/>
                </a:tc>
                <a:extLst>
                  <a:ext uri="{0D108BD9-81ED-4DB2-BD59-A6C34878D82A}">
                    <a16:rowId xmlns:a16="http://schemas.microsoft.com/office/drawing/2014/main" val="4171514484"/>
                  </a:ext>
                </a:extLst>
              </a:tr>
              <a:tr h="48919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56" marR="35656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 ролевые игры: Сюжетно-ролевые игры: «Семья», «Овощной магазин», «Супермаркет», «Кафе», «Поликлиника», «В гостях у стоматолога»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Игры-соревнования: «Кто быстрее», «Самый ловкий», «Муравейник»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игры:  «Что лишнее?», «Готовим салат», «Полезные и вредные продукты». «Отгадай загадку», «Разложи продукты на полке в магазине» «Узнай и назови овощи/фрукты», «Наша каша», игры с мячом: «Полезно – вредно», «Назови полезный и вредный продукт питания», «Назови лишний продукт»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ситуации в повседневной жизни в формировании понятий о здоровом образе жизни.</a:t>
                      </a:r>
                    </a:p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ситуация: «Какие продукты здоровье укрепляют».</a:t>
                      </a:r>
                    </a:p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с зеркалом «Какая у меня эмоция».</a:t>
                      </a:r>
                    </a:p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56" marR="35656" marT="0" marB="0"/>
                </a:tc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 у детей первоначальных навыков охраны жизни и здоровья; на основе ситуационных моментов учить делать выводы о безопасности жизнедеятельности, о необходимости заботиться о других людях и оказывать им помощь.</a:t>
                      </a:r>
                    </a:p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представления о важности правильного питания.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56" marR="35656" marT="0" marB="0"/>
                </a:tc>
                <a:extLst>
                  <a:ext uri="{0D108BD9-81ED-4DB2-BD59-A6C34878D82A}">
                    <a16:rowId xmlns:a16="http://schemas.microsoft.com/office/drawing/2014/main" val="24740598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-101523" y="0"/>
            <a:ext cx="3943772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0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07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230573"/>
              </p:ext>
            </p:extLst>
          </p:nvPr>
        </p:nvGraphicFramePr>
        <p:xfrm>
          <a:off x="2817026" y="365125"/>
          <a:ext cx="9104811" cy="6435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5443">
                  <a:extLst>
                    <a:ext uri="{9D8B030D-6E8A-4147-A177-3AD203B41FA5}">
                      <a16:colId xmlns:a16="http://schemas.microsoft.com/office/drawing/2014/main" val="3082053890"/>
                    </a:ext>
                  </a:extLst>
                </a:gridCol>
                <a:gridCol w="3907904">
                  <a:extLst>
                    <a:ext uri="{9D8B030D-6E8A-4147-A177-3AD203B41FA5}">
                      <a16:colId xmlns:a16="http://schemas.microsoft.com/office/drawing/2014/main" val="2926850873"/>
                    </a:ext>
                  </a:extLst>
                </a:gridCol>
                <a:gridCol w="2881464">
                  <a:extLst>
                    <a:ext uri="{9D8B030D-6E8A-4147-A177-3AD203B41FA5}">
                      <a16:colId xmlns:a16="http://schemas.microsoft.com/office/drawing/2014/main" val="350293526"/>
                    </a:ext>
                  </a:extLst>
                </a:gridCol>
              </a:tblGrid>
              <a:tr h="6435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85" marR="24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Беседы: «Что такое здоровое питание».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иллюстраций по теме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каких продуктах содержится молоко?»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«Полезные и вредные продукты».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«Поведение за столом».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Отгадывание загадок, игровые ситуации «Угадай, что показываю», «В гостях у травницы Марьяны», «Волшебные правила красивой улыбки», «Меню для сказочных героев», «Где что растет». Отгадывание кроссвордов и викторин по теме.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Опыт: «Содержат овощи воду?»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Эксперимент: «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Coca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cola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, «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Skittles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с чипсами)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Пословицы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поговорки о еде.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Загадки про здоровье и полезные продукты питания.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«Мы выбираем ЗОЖ».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Подборка фрагментов из мультфильмов о правильном питании, правилах гигиены, о ЗОЖ в целом.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85" marR="248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Обогащение словарного запаса.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фотографий и иллюстраций детей разного возраста, обращая внимание на изменение их роста, для того чтобы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придти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выводу: чтобы вырасти большим и крепким, сильным и здоровым, нужно правильно питаться, заниматься спортом и заботиться о своем здоровье. Формировать представление о пользе молочных продуктов и каши. Побуждать к правильному питанию, исключая вредные продукты из своего рациона. Познакомить с различными произведениями по теме правильного питания - обогащение знаний о здоровье.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85" marR="24885" marT="0" marB="0"/>
                </a:tc>
                <a:extLst>
                  <a:ext uri="{0D108BD9-81ED-4DB2-BD59-A6C34878D82A}">
                    <a16:rowId xmlns:a16="http://schemas.microsoft.com/office/drawing/2014/main" val="3607230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7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77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35362"/>
              </p:ext>
            </p:extLst>
          </p:nvPr>
        </p:nvGraphicFramePr>
        <p:xfrm>
          <a:off x="2560320" y="182880"/>
          <a:ext cx="8793480" cy="671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6270">
                  <a:extLst>
                    <a:ext uri="{9D8B030D-6E8A-4147-A177-3AD203B41FA5}">
                      <a16:colId xmlns:a16="http://schemas.microsoft.com/office/drawing/2014/main" val="3060048351"/>
                    </a:ext>
                  </a:extLst>
                </a:gridCol>
                <a:gridCol w="3774277">
                  <a:extLst>
                    <a:ext uri="{9D8B030D-6E8A-4147-A177-3AD203B41FA5}">
                      <a16:colId xmlns:a16="http://schemas.microsoft.com/office/drawing/2014/main" val="938882127"/>
                    </a:ext>
                  </a:extLst>
                </a:gridCol>
                <a:gridCol w="2782933">
                  <a:extLst>
                    <a:ext uri="{9D8B030D-6E8A-4147-A177-3AD203B41FA5}">
                      <a16:colId xmlns:a16="http://schemas.microsoft.com/office/drawing/2014/main" val="1506746336"/>
                    </a:ext>
                  </a:extLst>
                </a:gridCol>
              </a:tblGrid>
              <a:tr h="671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Беседы:  «Витамины я люблю – быть здоровым я хочу»; «Беседа о здоровье», «Лекарственные растения», «Здоровая полноценная пища»,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«Режим дня», «Дневной отдых. Тихий час», «Соблюдение правил гигиены», «Полезное –вредное», «Что такое витамины. Как их получить?», «Посещение стоматолога. Здоровые зубы».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 провокационных вопросов, проблемных ситуаций.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Речевые игры: «Угадай продукт по описанию», «Что я приготовил/а?»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рассказа по иллюстрациям «Какие продукты нам необходимы и почему?»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правил о здоровом питании (совместно с детьми)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Блиц-опрос детей «Что я знаю о здоровье? 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Минутка чтения: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Загадки, пословицы, поговорки и стихи о спорте, здоровом питании, соблюдении режима дня и правил гигиены.  и здоровом образе жизни.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Потешки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умывании.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повышение уровня знаний о здоровье человека, о правильном питании, спорте и их необходимости в жизни.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речи путем диалогической и монологической речи во время бесед и проблемных ситуаций.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у детей понимание значения и необходимости гигиенических процедур. Обогащение словаря детей. Развитие умения анализировать и самостоятельно делать выводы. Сформировать представление о витаминах и их значении для здоровья человека. Закрепить с детьми знания о вредных продуктах и почему нужно их употреблять в ограниченных количествах. Какие последствия происходят в чрезмерном их употреблении.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71" marR="32871" marT="0" marB="0"/>
                </a:tc>
                <a:extLst>
                  <a:ext uri="{0D108BD9-81ED-4DB2-BD59-A6C34878D82A}">
                    <a16:rowId xmlns:a16="http://schemas.microsoft.com/office/drawing/2014/main" val="2069430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4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886</Words>
  <Application>Microsoft Office PowerPoint</Application>
  <PresentationFormat>Широкоэкранный</PresentationFormat>
  <Paragraphs>96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Тема Office</vt:lpstr>
      <vt:lpstr>Проект  для детей подготовительной  группы «Непоседы»   на тему:  «Правильное питание – путь к здоровью» </vt:lpstr>
      <vt:lpstr>            Актуальность: Дети не могут самостоятельно оценить полезность здоровой пищи. В наше время, время неконтролируемого потока рекламы, рекламы чипсов, кириешек, газированных напитков и т.д. у детей формируются искажённые взгляды на питание. Родители зачастую так же не способствуют формированию стереотипов правильного питания. Так же роль питания в современных условиях значительно повышается в связи с ухудшением состояния здоровья детей. Поэтому, формировать правильное представление о питании необходимо начинать не только у детей дошкольного возраста, но и у их родителей. </vt:lpstr>
      <vt:lpstr> \       Обоснование проблемы: 1. Недостаточно знаний о полезных и вредных продуктах. 2. Отказ детей от полезных продуктов и правильного питания. 3. Родители не способствуют формированию стереотипов правильного питания. </vt:lpstr>
      <vt:lpstr>      Цель проекта: формирование представлений о роли здорового питания среди детей и родителей. Создание условий для формирования знаний детей и их родителей о правилах правильного питания. </vt:lpstr>
      <vt:lpstr>         Вид проекта: среднесрочный. Продолжительность проекта: декабрь 2020- апрель 2021г. Участники проекта:      - дети подготовительной группы «Непоседы»;      -родители детей;      -воспитатели;     - инструктор по физическому воспитанию. </vt:lpstr>
      <vt:lpstr>                   Реализация проекта Подготовительный этап Подобрать методическую, познавательную, художественную литературу, наглядные пособия, спортивное оборудование. • Подобрать материалы для игровой деятельности. • Подобрать необходимые материалы для творческой и продуктивной деятельности. • Составить перспективный план мероприятий. Вовлечение родителей в проектную деятельность, через объявление и индивидуальную беседу. Основной этап                Проект осуществлялся с учётом принципа интеграции образовательных областей при организации всех видов детской деятельности: социально-коммуникативное развитие, познавательное, речевое, художественно-эстетическое и физическое развитие.                  Ежедневно: утренняя гимнастика, зарядка после сна, физкультминутки, пальчиковые и дыхательные гимнастики, физкультминутки  во время образовательной деятельности, физкультурные занятия, правильное питание, прогулка, мытье рук прохладной водой; облегченная форма одежды; соблюдение режима проветривания; применение чесночной терапии - использование как составляющие ЗОЖ (в соответствие с нормами СанПиН).  </vt:lpstr>
      <vt:lpstr>План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Работа с родителями: -Объявление о начале проекта, вовлечение в проектную деятельность. -Оформление уголка  в группе «Мы выбираем ЗОЖ».        Беседы о здоровье, поведении, эмоциональном состоянии, увлечениях их детей; направления от медицинской сестры на мед.осмотры детей, профилактические прививки. Консультации от медицинской сестры о ЗОЖ. Участие в спортивных мероприятиях совместно с детьми.      Консультации: -«Формирование ЗОЖ у детей и их родителей»; -«Правильное питание - путь к здоровью»;          -«Детские зубы – взрослые проблемы».             Буклет «Правила здорового образа жизни»              Анкетирование по формированию ЗОЖ у родителей.            Цель: приобщение к здоровому образу жизни  всей семьи в целом, соблюдение необходимых норм и правил ЗОЖ. </vt:lpstr>
      <vt:lpstr>                 </vt:lpstr>
      <vt:lpstr>                  </vt:lpstr>
      <vt:lpstr>                  </vt:lpstr>
      <vt:lpstr>                  </vt:lpstr>
      <vt:lpstr>                  </vt:lpstr>
      <vt:lpstr>              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для детей подготовительной  группы «Непоседы»   на тему:  «Правильное питание – путь к здоровью»</dc:title>
  <dc:creator>ilin</dc:creator>
  <cp:lastModifiedBy>ilin</cp:lastModifiedBy>
  <cp:revision>10</cp:revision>
  <dcterms:created xsi:type="dcterms:W3CDTF">2021-05-10T14:54:34Z</dcterms:created>
  <dcterms:modified xsi:type="dcterms:W3CDTF">2021-05-21T16:17:36Z</dcterms:modified>
</cp:coreProperties>
</file>