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7" r:id="rId15"/>
    <p:sldId id="276" r:id="rId16"/>
    <p:sldId id="275" r:id="rId17"/>
    <p:sldId id="270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9D35-1B3F-4BD5-AF7C-3580BC3ED6D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9712-F69D-4D44-A971-814511CFC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Рабочий стол\1588498307_3-p-foni-dlya-detskikh-prezentatsii-v-shkol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«Тополёк»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8964488" cy="4752528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ООД</a:t>
            </a:r>
          </a:p>
          <a:p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художественно-эстетическому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деятельности: Рисование </a:t>
            </a:r>
          </a:p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занятия: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«Бабочка»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 Ильина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Анжела Ивановна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г.Мышкин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Монотипия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техника рисования, название которой можно перевести как «один отпечаток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zen_doc/1587710/pub_5fd09f80fe22070c49a2784a_5fd0a38ef8b0ca206d2edf2c/scale_120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248472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74113-1572182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664296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2.bp.blogspot.com/-_GqYy3PCLi0/WFEeIa_mziI/AAAAAAAADB0/RPVt6pP-YP8n53oYYCuymnd6D69BzZcjgCLcB/s1600/IMG_02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08160"/>
            <a:ext cx="4698405" cy="324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0"/>
          <a:ext cx="8424936" cy="6669360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 последовательности рисования бабочки: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Альбомный лист складываем пополам, чтобы получилась линия сгиба.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Рисуем сразу гуашью. Рисовать только половину туловища бабочки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правую сторону для правшей удобнее рисовать). Туловище бабочки состоит из двух овалов, маленький овал голова. Большой овал - туловище. (Педагог показывает на листе бумаги как рисовать половину овала и помогает повторить детям). 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Левую сторону прижмем к правой и тщательно разгладим. Получилось туловище.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Рисуем крылья: верхнее побольше, нижнее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меньше.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Левую </a:t>
                      </a: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сторону прижмем к правой и тщательно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разгладим.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Откроем </a:t>
                      </a: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лист…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Бабочка почти готова.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Рисуем 1</a:t>
                      </a:r>
                      <a:r>
                        <a:rPr lang="ru-RU" sz="18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усик с правой стороны.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Левую сторону прижмем к правой и тщательно разгладим.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Украсим крылья нашей бабочке с помощью ватной палочки, рисуем на одной стороне, отпечатываем.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Бабочка готова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4268" marR="942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Технология выполнения.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Наглядный образец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C:\Users\Коля\Downloads\IMG_20210214_17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528392" cy="42004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87624" y="1556792"/>
            <a:ext cx="345638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Альбомный лист складываем пополам, чтобы получилась линия сгиба.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Технология выполнения.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Наглядный образец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Коля\Downloads\IMG_20210215_174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13" y="4005064"/>
            <a:ext cx="3759919" cy="2304256"/>
          </a:xfrm>
          <a:prstGeom prst="rect">
            <a:avLst/>
          </a:prstGeom>
          <a:noFill/>
        </p:spPr>
      </p:pic>
      <p:pic>
        <p:nvPicPr>
          <p:cNvPr id="1027" name="Picture 3" descr="C:\Users\Коля\Downloads\IMG_20210215_174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4043252"/>
            <a:ext cx="3902383" cy="21940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112474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Рисуем сразу гуашью. Рисовать только половину туловища бабочки ( правую сторону для правшей удобнее рисовать). Туловище бабочки состоит из двух овалов, маленький овал голова. Большой овал - туловище. (Педагог показывает на листе бумаги как рисовать половину овала и помогает повторить детям). 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Левую сторону прижмем к правой и тщательно разгладим. Получилось туловище.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Технология выполнения.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Наглядный образец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Коля\Downloads\IMG_20210215_17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3889457" cy="2696464"/>
          </a:xfrm>
          <a:prstGeom prst="rect">
            <a:avLst/>
          </a:prstGeom>
          <a:noFill/>
        </p:spPr>
      </p:pic>
      <p:pic>
        <p:nvPicPr>
          <p:cNvPr id="3" name="Picture 5" descr="C:\Users\Коля\Downloads\IMG_20210215_174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4083069" cy="27363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7584" y="1052736"/>
            <a:ext cx="73448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Рисуем крылья: верхнее побольше, нижнее меньше.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Левую сторону прижмем к правой и тщательно разгладим.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Откроем лист…Бабочка почти готова.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Технология выполнения.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Наглядный образец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C:\Users\Коля\Downloads\IMG_20210215_173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3515883" cy="2636912"/>
          </a:xfrm>
          <a:prstGeom prst="rect">
            <a:avLst/>
          </a:prstGeom>
          <a:noFill/>
        </p:spPr>
      </p:pic>
      <p:pic>
        <p:nvPicPr>
          <p:cNvPr id="7" name="Picture 8" descr="C:\Users\Коля\Downloads\IMG_20210215_174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779336" cy="28083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1268760"/>
            <a:ext cx="54543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Рисуем 1 усик с правой стороны. Левую сторону прижмем к правой и тщательно разгладим.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Технология выполнения.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Наглядный образец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7" descr="C:\Users\Коля\Downloads\IMG_20210215_173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428999"/>
            <a:ext cx="3456385" cy="2592289"/>
          </a:xfrm>
          <a:prstGeom prst="rect">
            <a:avLst/>
          </a:prstGeom>
          <a:noFill/>
        </p:spPr>
      </p:pic>
      <p:pic>
        <p:nvPicPr>
          <p:cNvPr id="8" name="Picture 9" descr="C:\Users\Коля\Downloads\IMG_20210215_17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759118" cy="24819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75656" y="141277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Украсим крылья нашей бабочке с помощью ватной палочки, рисуем на одной стороне, отпечатываем.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127773-light-yellow-background-1920x1080-large-reso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Конечный 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10" descr="C:\Users\Коля\Downloads\IMG_20210215_174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7844"/>
            <a:ext cx="5904656" cy="47394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10527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Бабочка готова!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Рабочий стол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Рабочий стол\1588498307_3-p-foni-dlya-detskikh-prezentatsii-v-shkol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2440" cy="1470025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Развитие художественного творчества с использованием нетрадиционной техники рисования – монотипия.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занятия:</a:t>
            </a:r>
            <a:r>
              <a:rPr lang="ru-RU" sz="8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Закрепить прием рисования симметрией.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·Обучить приемам выполнения монотипии на примере складывания рисунка пополам. 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Расширить знания и представления детей о мире насекомых – бабочках; 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Формировать умение самостоятельно выбирать цветовую гамму красок.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7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· Развивать мелкую моторику пальцев рук и кистей.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· Развивать цветовое восприятие, зрительное представление и впечатление                            о бабочках, чувство пропорции.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·Развивать эстетические чувства в декорировании.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·Развивать зрительное восприятие и внимание, память, мышление, творческое воображение.</a:t>
            </a:r>
          </a:p>
          <a:p>
            <a:pPr algn="l"/>
            <a:r>
              <a:rPr lang="ru-RU" sz="7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7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· Воспитывать интерес к природе, заботливое отношение к насекомым;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·Воспитывать художественное чувство цвета. 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·Вызвать положительный отклик на результаты своего творчества и работы товарищей.</a:t>
            </a:r>
          </a:p>
          <a:p>
            <a:pPr algn="l"/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ий стол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https://static.vecteezy.com/system/resources/previews/000/147/464/original/beautiful-butterfly-vector-collection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481303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Павлиний </a:t>
            </a:r>
            <a:r>
              <a:rPr lang="ru-RU" sz="2700" b="1">
                <a:latin typeface="Times New Roman" pitchFamily="18" charset="0"/>
                <a:cs typeface="Times New Roman" pitchFamily="18" charset="0"/>
              </a:rPr>
              <a:t>глаз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характерная садовая бабочка. Сверху крылья рыжие с синими глазками, обведенными желтой каймой. Снизу крылья почти черные. Сложив их, бабочка становится совершенно незаметной. Летает в июле. Часто зимует на чердаках. Гусеницы – на крапиве. Размах крыльев 6 см.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avatars.mds.yandex.net/get-turbo/3575213/rth257d24d7b279f3209b183a164813dc39/max_g480_c12_r4x3_pd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Зорька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передние крылья у самцов наполовину оранжевые, задние белые с серым узором; у самок оранжевого пятна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нет.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Размах крыльев от 4 до 5 см.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avatars.mds.yandex.net/get-turbo/3506415/rthd5627ea38a5b492b216cdf4390e16252/max_g480_c12_r4x3_pd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Голубянка бурая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летают на залежах и пустошах, часто собираются у луж. Крылья сверху коричневые, снизу светло-серые с черными точками. Размах крыльев от 2 до 3 см.</a:t>
            </a:r>
          </a:p>
        </p:txBody>
      </p:sp>
      <p:pic>
        <p:nvPicPr>
          <p:cNvPr id="4" name="Содержимое 3" descr="https://avatars.mds.yandex.net/get-turbo/3070322/rthc7b890600588ff553fafad9ff07b3302/max_g480_c12_r4x3_pd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Лимонница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известная всем бабочка, у которой крылья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точками. У самцов крылья желтые, у самок зеленоватые. Бабочки зимуют. Размах крыльев от 5 до 6 см.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avatars.mds.yandex.net/get-turbo/3453882/rth63d0d823c62a6d86efebbeb70521ed57/max_g480_c12_r4x3_pd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138886" cy="375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Рабочий стол\127773-light-yellow-background-1920x1080-large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Крапивница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обычная в наших краях бабочка. Сверху крылья рыжие с черными, голубыми и желтыми фестонами; снизу узор аналогичный, но менее четкий и более темный. Как и павлиний глаз, часто зимует на чердаках. Гусеницы появляются и живут на крапиве. Размах крыльев 5 см.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avatars.mds.yandex.net/get-turbo/3273569/rth6ae7b34d27e5f481098ac377123e6144/max_g480_c12_r4x3_pd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5282902" cy="35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367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 детский сад «Тополёк» </vt:lpstr>
      <vt:lpstr>Цель занятия: Развитие художественного творчества с использованием нетрадиционной техники рисования – монотипия. </vt:lpstr>
      <vt:lpstr>Презентация PowerPoint</vt:lpstr>
      <vt:lpstr>Презентация PowerPoint</vt:lpstr>
      <vt:lpstr>    Павлиний глаз   – очень характерная садовая бабочка. Сверху крылья рыжие с синими глазками, обведенными желтой каймой. Снизу крылья почти черные. Сложив их, бабочка становится совершенно незаметной. Летает в июле. Часто зимует на чердаках. Гусеницы – на крапиве. Размах крыльев 6 см. </vt:lpstr>
      <vt:lpstr> Зорька  – передние крылья у самцов наполовину оранжевые, задние белые с серым узором; у самок оранжевого пятна нет. Размах крыльев от 4 до 5 см. </vt:lpstr>
      <vt:lpstr> Голубянка бурая  – летают на залежах и пустошах, часто собираются у луж. Крылья сверху коричневые, снизу светло-серые с черными точками. Размах крыльев от 2 до 3 см.</vt:lpstr>
      <vt:lpstr>  Лимонница  – известная всем бабочка, у которой крылья с точками. У самцов крылья желтые, у самок зеленоватые. Бабочки зимуют. Размах крыльев от 5 до 6 см. </vt:lpstr>
      <vt:lpstr>    Крапивница  – обычная в наших краях бабочка. Сверху крылья рыжие с черными, голубыми и желтыми фестонами; снизу узор аналогичный, но менее четкий и более темный. Как и павлиний глаз, часто зимует на чердаках. Гусеницы появляются и живут на крапиве. Размах крыльев 5 см. </vt:lpstr>
      <vt:lpstr>Монотипия  – техника рисования, название которой можно перевести как «один отпечаток» </vt:lpstr>
      <vt:lpstr> </vt:lpstr>
      <vt:lpstr>Технология выполнения.  Наглядный образец </vt:lpstr>
      <vt:lpstr>Технология выполнения. Наглядный образец </vt:lpstr>
      <vt:lpstr>Технология выполнения.  Наглядный образец </vt:lpstr>
      <vt:lpstr>Технология выполнения. Наглядный образец </vt:lpstr>
      <vt:lpstr>Технология выполнения.  Наглядный образец </vt:lpstr>
      <vt:lpstr>Конечный результат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учреждение Ярославской области Угличский индустриально-педагогический колледж</dc:title>
  <dc:creator>Коля</dc:creator>
  <cp:lastModifiedBy>ilin</cp:lastModifiedBy>
  <cp:revision>19</cp:revision>
  <dcterms:created xsi:type="dcterms:W3CDTF">2021-02-14T12:50:43Z</dcterms:created>
  <dcterms:modified xsi:type="dcterms:W3CDTF">2021-04-26T17:01:39Z</dcterms:modified>
</cp:coreProperties>
</file>