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538-E3A5-46D3-A41E-FDB28FE14439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A421-5E42-4DBF-8FA4-332723C31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538-E3A5-46D3-A41E-FDB28FE14439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A421-5E42-4DBF-8FA4-332723C31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538-E3A5-46D3-A41E-FDB28FE14439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A421-5E42-4DBF-8FA4-332723C31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538-E3A5-46D3-A41E-FDB28FE14439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A421-5E42-4DBF-8FA4-332723C31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538-E3A5-46D3-A41E-FDB28FE14439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A421-5E42-4DBF-8FA4-332723C31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538-E3A5-46D3-A41E-FDB28FE14439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A421-5E42-4DBF-8FA4-332723C31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538-E3A5-46D3-A41E-FDB28FE14439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A421-5E42-4DBF-8FA4-332723C31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538-E3A5-46D3-A41E-FDB28FE14439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A421-5E42-4DBF-8FA4-332723C31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538-E3A5-46D3-A41E-FDB28FE14439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A421-5E42-4DBF-8FA4-332723C31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538-E3A5-46D3-A41E-FDB28FE14439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A421-5E42-4DBF-8FA4-332723C31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E538-E3A5-46D3-A41E-FDB28FE14439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A421-5E42-4DBF-8FA4-332723C31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6E538-E3A5-46D3-A41E-FDB28FE14439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9A421-5E42-4DBF-8FA4-332723C31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«Секреты здоровья»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рогул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21102"/>
            <a:ext cx="2915816" cy="1836898"/>
          </a:xfrm>
          <a:prstGeom prst="rect">
            <a:avLst/>
          </a:prstGeom>
        </p:spPr>
      </p:pic>
      <p:pic>
        <p:nvPicPr>
          <p:cNvPr id="6" name="Рисунок 5" descr="режи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76672"/>
            <a:ext cx="1984248" cy="1874520"/>
          </a:xfrm>
          <a:prstGeom prst="rect">
            <a:avLst/>
          </a:prstGeom>
        </p:spPr>
      </p:pic>
      <p:pic>
        <p:nvPicPr>
          <p:cNvPr id="7" name="Рисунок 6" descr="гигие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4581128"/>
            <a:ext cx="2088232" cy="1929755"/>
          </a:xfrm>
          <a:prstGeom prst="rect">
            <a:avLst/>
          </a:prstGeom>
        </p:spPr>
      </p:pic>
      <p:pic>
        <p:nvPicPr>
          <p:cNvPr id="8" name="Рисунок 7" descr="заряд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168802" cy="1772816"/>
          </a:xfrm>
          <a:prstGeom prst="rect">
            <a:avLst/>
          </a:prstGeom>
        </p:spPr>
      </p:pic>
      <p:pic>
        <p:nvPicPr>
          <p:cNvPr id="9" name="Рисунок 8" descr="сон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0"/>
            <a:ext cx="2699792" cy="1844824"/>
          </a:xfrm>
          <a:prstGeom prst="rect">
            <a:avLst/>
          </a:prstGeom>
        </p:spPr>
      </p:pic>
      <p:pic>
        <p:nvPicPr>
          <p:cNvPr id="10" name="Рисунок 9" descr="ПП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60687" y="5013176"/>
            <a:ext cx="2683313" cy="18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872208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Если хочешь быть здоровым,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Правильно питайся,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Ешь побольше витаминов,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 болезнями не знайся!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ФР ЯГ ОВ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132856"/>
            <a:ext cx="6311134" cy="4127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Чистить зубы надо часто.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Друг зубов – зубная паста!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ЗУБЫ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988840"/>
            <a:ext cx="5400599" cy="36724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Зеркало любит чистые лица,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Зеркало скажет: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-Надо умыться!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ОЙДОДЫ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844824"/>
            <a:ext cx="6555211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Каждый раз перед едой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Руки вымой с мылом и водой!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lide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017098"/>
            <a:ext cx="7704856" cy="4840902"/>
          </a:xfrm>
          <a:prstGeom prst="rect">
            <a:avLst/>
          </a:prstGeom>
        </p:spPr>
      </p:pic>
      <p:pic>
        <p:nvPicPr>
          <p:cNvPr id="7" name="Рисунок 6" descr="мое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412776"/>
            <a:ext cx="2304256" cy="1962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зарядкой занимайтесь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Ежедневно по утрам!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заряд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204864"/>
            <a:ext cx="5733876" cy="3618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ПАЗЛ ЗО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340768"/>
            <a:ext cx="7425504" cy="48719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7744" y="260648"/>
            <a:ext cx="48705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Секреты здоровья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8529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открыли несколько секретов,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здоровье сохранить!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Выполняя все секреты,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 болезней будем жить!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рогул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88864"/>
            <a:ext cx="2023872" cy="1469136"/>
          </a:xfrm>
          <a:prstGeom prst="rect">
            <a:avLst/>
          </a:prstGeom>
        </p:spPr>
      </p:pic>
      <p:pic>
        <p:nvPicPr>
          <p:cNvPr id="6" name="Рисунок 5" descr="режи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0"/>
            <a:ext cx="1984248" cy="1874520"/>
          </a:xfrm>
          <a:prstGeom prst="rect">
            <a:avLst/>
          </a:prstGeom>
        </p:spPr>
      </p:pic>
      <p:pic>
        <p:nvPicPr>
          <p:cNvPr id="7" name="Рисунок 6" descr="гигие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4928245"/>
            <a:ext cx="1504297" cy="1929755"/>
          </a:xfrm>
          <a:prstGeom prst="rect">
            <a:avLst/>
          </a:prstGeom>
        </p:spPr>
      </p:pic>
      <p:pic>
        <p:nvPicPr>
          <p:cNvPr id="8" name="Рисунок 7" descr="заряд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478210" cy="1386458"/>
          </a:xfrm>
          <a:prstGeom prst="rect">
            <a:avLst/>
          </a:prstGeom>
        </p:spPr>
      </p:pic>
      <p:pic>
        <p:nvPicPr>
          <p:cNvPr id="9" name="Рисунок 8" descr="сон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64025" y="0"/>
            <a:ext cx="2279975" cy="1988840"/>
          </a:xfrm>
          <a:prstGeom prst="rect">
            <a:avLst/>
          </a:prstGeom>
        </p:spPr>
      </p:pic>
      <p:pic>
        <p:nvPicPr>
          <p:cNvPr id="10" name="Рисунок 9" descr="ПП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34843" y="5457734"/>
            <a:ext cx="2209157" cy="1400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502"/>
            <a:ext cx="9144000" cy="6885501"/>
          </a:xfrm>
          <a:prstGeom prst="rect">
            <a:avLst/>
          </a:prstGeom>
        </p:spPr>
      </p:pic>
      <p:pic>
        <p:nvPicPr>
          <p:cNvPr id="5" name="Рисунок 4" descr="в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620688"/>
            <a:ext cx="7852087" cy="5539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28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«Секреты здоровья»</vt:lpstr>
      <vt:lpstr> Если хочешь быть здоровым, Правильно питайся, Ешь побольше витаминов, С болезнями не знайся!   </vt:lpstr>
      <vt:lpstr>Чистить зубы надо часто. Друг зубов – зубная паста!</vt:lpstr>
      <vt:lpstr>Зеркало любит чистые лица, Зеркало скажет:  -Надо умыться!</vt:lpstr>
      <vt:lpstr>Каждый раз перед едой Руки вымой с мылом и водой!</vt:lpstr>
      <vt:lpstr>И зарядкой занимайтесь Ежедневно по утрам!</vt:lpstr>
      <vt:lpstr>Слайд 7</vt:lpstr>
      <vt:lpstr>Мы открыли несколько секретов, Как здоровье сохранить! Выполняя все секреты, Без болезней будем жить! 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выбираем  здоровый образ жизни</dc:title>
  <dc:creator>Коля</dc:creator>
  <cp:lastModifiedBy>Коля</cp:lastModifiedBy>
  <cp:revision>10</cp:revision>
  <dcterms:created xsi:type="dcterms:W3CDTF">2020-02-20T06:01:45Z</dcterms:created>
  <dcterms:modified xsi:type="dcterms:W3CDTF">2020-02-23T17:11:28Z</dcterms:modified>
</cp:coreProperties>
</file>