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D831-78B0-4247-8088-A9498FA17E5B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9D69-B08B-4E24-986B-EC1AF0167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hello_html_m4a3350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972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 Ильина Анжела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0608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программы дошкольного образования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 рождения до школы» под редакцией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Т.С.Комаровой, М.А.Васильевой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072" y="6021288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Мышкин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94206" y="-787061"/>
            <a:ext cx="49555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«Тополёк»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источников: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рождения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Инновационная программа дошкольного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образования. / Под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ред. Н. Е.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Т. С. Комаровой, Э. М. Дорофеевой. — Издание пятое (инновационное),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и доп.— М.: МОЗАИКА-СИНТЕЗ, 2019.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336.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Рабочий стол\KA-00094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349503" cy="33270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инновационной программы «От рождения до школы»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Т.С.Комаровой, Э.М.Дорофеев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Предисловие к пятому изданию (инновационному).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-Введение в программу «От рождения до школы».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*Целевой раздел.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*Организационный раздел.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*Описание форм, способов, методов и средств реализации программы.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*Содержательный раздел. Воспитание и обучение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младенческого и раннего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*Содержательный раздел. Воспитание и обучение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  дошкольного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-Материально-техническое оснащение Программы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«От рождения до школы».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-Глоссарий.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-Список рекомендованной литературы.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Целевой раздел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концепции: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золотых принципов дошкольной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педагогики»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Зона ближайшего развития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культуросообразности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(К.Д. Ушинский);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еятельностный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подход (А.Н.Леонтьев);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Периодизация развития (Д.Б.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Амплификация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развития (А.В. Запорожец);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азвивающее обучение (В.В. Давыдов);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детской реализации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Пдр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Н.Е.Веракса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Цель ДО: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«Воспитание гармонично развитой и социально ответственной личности на основе духовно-нравственных ценностей народов Российской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Федерации, исторических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национально-культурных традиций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адача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обеспечение оптимального сочетания классического дошкольного образования и современных образовательных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технологий.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Главное нововведение пятого (инновационного) издания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это нацеленность на создание ПДР (пространство детской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— поддержку детской инициативы, творчества, развитие личности ребенка, создание условий для самореализации.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реализованные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17443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Обеспечивает всестороннее развитие каждого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Реализует принцип возрастного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Сочетает принципы научной обоснованности и практической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применимости;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Соответствует критериям полноты, необходимости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достаточности;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Объединяет обучение и воспитание в целостный образовательный процесс  на  основе традиционных  российских духовно-нравственных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ценностей;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Построена на принципах позитивной социализации детей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принятых в обществе правил и норм поведения в интересах человека, семьи, общества и государства;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Обеспечивает преемственность между всеми возрастными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группами и между детским садом и начальной школой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Реализует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принцип индивидуализации дошкольного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Базируется на личностно-ориентированном взаимодействии взрослого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ребенком;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Предусматривает учет региональной специфики и варьирование образовательного процесса в зависимости от региональных особенностей;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Реализует принцип открытости дошкольного образования;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Предусматривает эффективное взаимодействие с семьями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Использует преимущества сетевого взаимодействия с местным со- обществом;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Предусматривает создание современной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информационно-обра-зовательной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среды организации;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Предлагает механизм профессионального и личностного роста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работающих по программе «ОТ РОЖДЕНИЯ ДО ШКОЛЫ».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Развивающая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предметно-пространственная среда должна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трансформируемой, полифункциональной, вариативной, доступной и безопасной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Организация РППС в программе «От рождения до школы»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-Выделение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центров активности.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отдыха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-Уголки уединения.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-Ограничение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количества детей в центрах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активности.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-Оптимальное    использование    пространства.</a:t>
            </a:r>
          </a:p>
          <a:p>
            <a:pPr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e536ff698f66fe2747bc498ff2d217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400267" cy="1800200"/>
          </a:xfrm>
          <a:prstGeom prst="rect">
            <a:avLst/>
          </a:prstGeom>
          <a:noFill/>
        </p:spPr>
      </p:pic>
      <p:pic>
        <p:nvPicPr>
          <p:cNvPr id="1027" name="Picture 3" descr="D:\Рабочий стол\Fayl_0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2952328" cy="2214246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3923928" y="2204864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2924944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Зоны ПРС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ИЗО и искусства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науки и естествознания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мелкой моторики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сюжетно-ролевой игры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Литературный центр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математики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Уголок настольных игр</a:t>
            </a:r>
          </a:p>
          <a:p>
            <a:endParaRPr lang="ru-RU" dirty="0"/>
          </a:p>
        </p:txBody>
      </p:sp>
      <p:pic>
        <p:nvPicPr>
          <p:cNvPr id="2051" name="Picture 3" descr="D:\Рабочий стол\из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440160" cy="1080120"/>
          </a:xfrm>
          <a:prstGeom prst="rect">
            <a:avLst/>
          </a:prstGeom>
          <a:noFill/>
        </p:spPr>
      </p:pic>
      <p:pic>
        <p:nvPicPr>
          <p:cNvPr id="2052" name="Picture 4" descr="D:\Рабочий стол\нау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1512168" cy="1134391"/>
          </a:xfrm>
          <a:prstGeom prst="rect">
            <a:avLst/>
          </a:prstGeom>
          <a:noFill/>
        </p:spPr>
      </p:pic>
      <p:pic>
        <p:nvPicPr>
          <p:cNvPr id="2053" name="Picture 5" descr="D:\Рабочий стол\мелк м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16832"/>
            <a:ext cx="1440160" cy="1080120"/>
          </a:xfrm>
          <a:prstGeom prst="rect">
            <a:avLst/>
          </a:prstGeom>
          <a:noFill/>
        </p:spPr>
      </p:pic>
      <p:pic>
        <p:nvPicPr>
          <p:cNvPr id="2054" name="Picture 6" descr="D:\Рабочий стол\конс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84984"/>
            <a:ext cx="2088232" cy="1566174"/>
          </a:xfrm>
          <a:prstGeom prst="rect">
            <a:avLst/>
          </a:prstGeom>
          <a:noFill/>
        </p:spPr>
      </p:pic>
      <p:pic>
        <p:nvPicPr>
          <p:cNvPr id="2055" name="Picture 7" descr="D:\Рабочий стол\с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636912"/>
            <a:ext cx="1728192" cy="1296144"/>
          </a:xfrm>
          <a:prstGeom prst="rect">
            <a:avLst/>
          </a:prstGeom>
          <a:noFill/>
        </p:spPr>
      </p:pic>
      <p:pic>
        <p:nvPicPr>
          <p:cNvPr id="2056" name="Picture 8" descr="D:\Рабочий стол\ч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645024"/>
            <a:ext cx="2123728" cy="1416274"/>
          </a:xfrm>
          <a:prstGeom prst="rect">
            <a:avLst/>
          </a:prstGeom>
          <a:noFill/>
        </p:spPr>
      </p:pic>
      <p:pic>
        <p:nvPicPr>
          <p:cNvPr id="2057" name="Picture 9" descr="D:\Рабочий стол\ма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85184"/>
            <a:ext cx="1906528" cy="1429896"/>
          </a:xfrm>
          <a:prstGeom prst="rect">
            <a:avLst/>
          </a:prstGeom>
          <a:noFill/>
        </p:spPr>
      </p:pic>
      <p:pic>
        <p:nvPicPr>
          <p:cNvPr id="2058" name="Picture 10" descr="D:\Рабочий стол\нас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4572000" y="4941168"/>
            <a:ext cx="2854648" cy="1602832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275856" y="836712"/>
            <a:ext cx="37444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51920" y="1484784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47864" y="1844824"/>
            <a:ext cx="36004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79912" y="2204864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15816" y="292494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39552" y="3212976"/>
            <a:ext cx="36004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664" y="3645024"/>
            <a:ext cx="288032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форм, способов, методов и средств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реализации программы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63688" y="119675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и обучение в режимных моментах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и обучение в процессе детской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организация образовательной среды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Традиционные события, праздники,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ДС с семьей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443711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форматов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викторина, фестиваль, проект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-Участие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-Поддержка детской инициативы.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3789040"/>
            <a:ext cx="471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-Общение по поводу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-Открытость ДО.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-Максимальное участие родителей в образовательном процессе.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семьи и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в вопросах развития и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охраны и укрепления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единства подходов к воспитанию детей в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семьи.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91880" y="3501008"/>
            <a:ext cx="22322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64288" y="33569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программе «От рождения до школы»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Содержательный раздел. Воспитание и обучение детей младенческого и раннего возраста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Содержательный раздел. Воспитание и обучение детей  дошкольного возраста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149080"/>
            <a:ext cx="1892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группа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раннего возраста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(1-2 лет)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221088"/>
            <a:ext cx="1892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группа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аннего возраста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(2-3 лет)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3037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Младенческая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(2мес-1год)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 flipH="1">
            <a:off x="1914093" y="3573016"/>
            <a:ext cx="425659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1960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76256" y="364502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6211669"/>
            <a:ext cx="188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Младшая группа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(3-4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6211669"/>
            <a:ext cx="179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группа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(4-5 лет)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6211669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(5-6 лет)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2173" y="6211669"/>
            <a:ext cx="26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(6-7 лет)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763688" y="558924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31840" y="5589240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32040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04248" y="5589240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5777957e9982c155ab1ff6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ds04.infourok.ru/uploads/ex/03d4/00044993-3f32d89b/img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014966" cy="19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90e/00063715-30c6d2ad/hello_html_4a92fb5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330253" cy="16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up/datas/65940/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3312368" cy="19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lkie.net/wp-content/uploads/2018/05/metodicheskie-posobiya-po-programm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41943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675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            </vt:lpstr>
      <vt:lpstr>Структура инновационной программы «От рождения до школы»  Под редакцией Н.Е.Вераксы, Т.С.Комаровой, Э.М.Дорофеевой</vt:lpstr>
      <vt:lpstr> Целевой раздел Основные концепции: «Семь золотых принципов дошкольной педагогики»  </vt:lpstr>
      <vt:lpstr>Основные принципы и положения, реализованные в программе </vt:lpstr>
      <vt:lpstr>                                       Организационный раздел     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  </vt:lpstr>
      <vt:lpstr>Зоны ПРС</vt:lpstr>
      <vt:lpstr> </vt:lpstr>
      <vt:lpstr>Слайд 8</vt:lpstr>
      <vt:lpstr>Материально-техническое оснащение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учреждение Ярославской области Угличский индустриально-педагогический колледж</dc:title>
  <dc:creator>Коля</dc:creator>
  <cp:lastModifiedBy>Коля</cp:lastModifiedBy>
  <cp:revision>21</cp:revision>
  <dcterms:created xsi:type="dcterms:W3CDTF">2021-02-03T07:40:52Z</dcterms:created>
  <dcterms:modified xsi:type="dcterms:W3CDTF">2021-02-14T11:05:48Z</dcterms:modified>
</cp:coreProperties>
</file>