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1B747-62CD-45E6-928F-D3BE58B8A47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E9F43-9916-4F93-BD75-ED0D822EE7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36712"/>
            <a:ext cx="7854696" cy="57606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Самообразование на тему:</a:t>
            </a:r>
          </a:p>
          <a:p>
            <a:pPr algn="ctr"/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«Развитие мелкой моторики рук у детей раннего возраста посредством пальчиковых и дидактических игр с предметами»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детей: 2-3 года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Ильина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Анжела Ивановна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г.Мышкин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2022-2023г.</a:t>
            </a: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«Цветные круги», «Форма-цвет», «Изображение-цвет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C:\Users\PC\Desktop\самообраз 2022-23\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861048"/>
            <a:ext cx="213741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самообраз 2022-23\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16825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самообраз 2022-23\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733040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C\Desktop\самообраз 2022-23\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C\Desktop\самообраз 2022-23\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C\Desktop\самообраз 2022-23\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268760"/>
            <a:ext cx="17607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Уголок в группе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«Пальчиковые игры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»                          Дидактические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</a:p>
          <a:p>
            <a:pPr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PC\Desktop\IMG_20230518_1518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18897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IMG_20230518_1546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Цель: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достижение положительной динамики в развитии мелкой моторики рук детей посредством пальчиковых и дидактических игр с предметами.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Задачи самообразования: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Повысить собственный уровень знаний путем изучения необходимой литературы по развитию мелкой моторики детей раннего возраста, самообразования.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Подготовить методический материал, план работы, картотеку пальчиковых игр, оформить уголок сенсорного развития.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Провести пальчиковые игры с детьми в разных видах деятельности.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Улучшить координацию и точность движений руки и глаза, гибкость рук, ритмичность.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Улучшить мелкую моторику пальцев, кистей рук.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Улучшить общую двигательную активность.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Развивать воображение, логическое мышление, произвольное внимание, зрительное и слуховое восприятие, творческую активность.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Создавать эмоционально-комфортную обстановку в общении со сверстниками и взрослыми.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Разработать перспективный план работы с детьми.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Способствовать совершенствованию речи и расширению словарного запаса посредством пальчиковых игр и гимнастик;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Совершенствовать предметно-пространственную развивающую среду группы;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благоприятного эмоционального фона в детском коллективе.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совместная работа с детьми; индивидуальная работа; свободная самостоятельная деятельность самих детей; взаимодействие воспитателя и родителей детей.</a:t>
            </a:r>
            <a:endParaRPr lang="ru-RU" sz="3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Методы и приёмы работы: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(Объяснение, показ, беседа, игра)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массаж кистей рук;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пальчиковые гимнастики и физкультминутки;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дидактические пособия- игры, шнуровки;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рисование пальчиковыми красками, лепка из пластилина;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игры с кубиками, конструкторами, мозаикой,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игры на липучках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пальчиковый театр: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-«Геометрические вкладыши»;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-«Крупная и мелкая мозаика»;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«Цветные болтики-винтики»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«Пирамидки»;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-«Волшебный мешочек»;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-«Цвет и форма»;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«Разрезные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«Строим из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«Шнуровка», «Цветные вкладыши»;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-«Пальчиковые сказки»;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«Игры с прищепками» и др.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с детьми раннего возраста первой младшей группы «Звёздочка» на тему: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«Удивительные прищепки. Радуга цвета»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практико-ориентированный, среднесрочный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январь-май 2023г.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6177971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140968"/>
            <a:ext cx="2883024" cy="174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38132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- развитие мелкой моторики у детей с использованием бельевых прищепок в разных видах деятельности, научить определять и различать основные цвета.  </a:t>
            </a: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3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Учить открывать, закрывать  и вешать прищепки на веревку.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Учить различать основные цвета и уметь сопоставлять предметы по цвету. 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координацию движений пальцев и кистей рук.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познавательные интересы и познавательные действия ребенка в практической деятельности с прищепками.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навыки конструирования из прищепок на основе схем и по собственному замыслу.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Познакомить детей с литературными произведениями по тематике (стихотворения, загадки, сказки о прищепке).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Развивать игровой опыт каждого ребенка, поддержка творческой импровизации в игре.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Развивать тактильное восприятие, сенсорный опыт при взаимодействии с прищепками.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рук.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Стимулировать речевые способности. 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Развивать память, фантазию, воображение, логическое мышление.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Воспитывать эстетическое отношение к окружающему миру.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Воспитывать усидчивость, умение принимать игровую ситуацию.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1. Подготовительный этап 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(Подбор наглядно-дидактического материала, художественной литературы, дидактических игр, материала и оборудования для проведения театрализованной и конструктивной деятельностей с прищепками. Создать картотеку игр и упражнений на развитие мелкой моторики рук. Составить перспективный план мероприятий. Вовлечение родителей в проектную деятельность, через объявление и индивидуальную беседу. Разработка консультаций для родителей).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2 этап: Реализация проекта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(Основные формы реализации проекта: беседы, игры и упражнения, работа с педагогом.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Ежедневно: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пальчиковые  гимнастики, игры и упражнения с предметами.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принципы (правила) работы педагога при реализации  проекта: уважение к ребенку, комплексный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подход,систематичность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последовательность;  вариативность содержания и форм проведения игр;  наглядность; постепенность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пошаговость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 освоении материала, индивидуализация темпа работы - переход к новому этапу обучения только  после полного освоения материала предыдущего этапа)</a:t>
            </a:r>
          </a:p>
          <a:p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3. Заключительный этап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*Дидактические игры по цвету с прищепками: «Цветные круги», «Форма-цвет», «Изображение-цвет», «Дополни предмет прищепками по цвету».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*Оформление уголка в группе «Пальчиковые игры» (картотека пальчиковых игр, наглядный материал, художественная литература, дидактические игры на развитие мелкой моторики рук, прищепки разных видов и цветов, пальчиковый театр и др.).</a:t>
            </a:r>
          </a:p>
          <a:p>
            <a:pPr lvl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*Мастер-класс с родителями «Цветные сказки на прищепках».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Цель: показать родителям развитые способности детей за весь период реализации проекта по работе с прищепками.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Игры с предметами, направленные на изучение цвета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Цветная мозаика,  конструктор, пирамидки, «Болтики-винтики»,  сказки на липучках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PC\Desktop\самообраз 2022-23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1419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самообраз 2022-23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2360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самообраз 2022-23\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C\Desktop\самообраз 2022-23\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2448272" cy="216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C\Desktop\самообраз 2022-23\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365104"/>
            <a:ext cx="216024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C\Desktop\самообраз 2022-23\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365104"/>
            <a:ext cx="201622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Аппликации, лепка,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PC\Desktop\самообраз 2022-23\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самообраз 2022-23\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самообраз 2022-23\15.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2160240" cy="26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C\Desktop\самообраз 2022-23\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3240360" cy="238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«Дополни образ»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PC\Desktop\самообраз 2022-23\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2163301" cy="22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самообраз 2022-23\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2005955" cy="2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самообраз 2022-23\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2016224" cy="243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C\Desktop\самообраз 2022-23\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1865367" cy="212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C\Desktop\IMG_20230518_1526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700808"/>
            <a:ext cx="2000434" cy="23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616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11</cp:revision>
  <dcterms:created xsi:type="dcterms:W3CDTF">2023-05-08T15:13:51Z</dcterms:created>
  <dcterms:modified xsi:type="dcterms:W3CDTF">2023-05-22T10:44:42Z</dcterms:modified>
</cp:coreProperties>
</file>