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80" d="100"/>
          <a:sy n="80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684A-2CFE-458C-B33A-20EC35FCB454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FC6F-AEC0-4C1D-A9B5-7DF9E516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404664"/>
            <a:ext cx="3595936" cy="86409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Пособие дидактических игр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165304"/>
            <a:ext cx="6400800" cy="1752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Ильина А.И.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1"/>
            <a:ext cx="7762056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Патриотическое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возможно посредством любых видов народных сказок.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благодатный и ничем незаменимый источник воспитания любви к Родине.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Сказка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духовные богатства культуры, познавая которые, ребенок познает сердцем родной народ.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1"/>
            <a:ext cx="7715200" cy="4824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    Русские народные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сказки – уникальный материал, позволяющий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детям такие морально-нравственные истины, как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Знакомят детей с предметами русского быта (скалка, кадка, печь, коромысло и т.д.).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Побуждают вызвать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интерес к русским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традициям, к жизни русских героев; стремление помочь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ближним, уважение к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старшим, почитать своих родителей, близких и пожилых людей, нести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ответсвенность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за меньших. 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Воспитывают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доброту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честность, порядочность, гостеприимство, дружелюбие, трудолюбие, взаимопомощь, любовь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друг к другу, окружающему миру, чувство ответственности за все, что нас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окружает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Сказки сопровождают детей с раннего детства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7715200" cy="3633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Цель: Создание пособия дидактических игр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для формирования основ патриотического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сознания детей через потенциал русских народных сказок.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05464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детей раннего возраста группы «Звездочка» (2-3года) разработана серия дидактических игр на липучках, по мотивам русских народных сказок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04856" cy="452596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Репка», «Курочка ряба», «Теремок» – сказки на одном фоне.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«Колобок»- сказка со сменой фона.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«Волк и семеро козлят», «Маша и медведь», «Три медведя»- сказки с меняющимся фоном и возможностью дополнить образы самостоятельно (в более старшем возрасте).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Для каждой русской народной сказки подобрана по ее мотивам пальчиковая игра /«Пальчиковая сказка»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1584176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16343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149080"/>
            <a:ext cx="1584176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89040"/>
            <a:ext cx="1584176" cy="118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640293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7301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12776"/>
            <a:ext cx="241725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635896" y="1412776"/>
            <a:ext cx="2736304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600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игр на липучках по мотивам русских народных сказок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Дидактическая игра «Теремок»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рус.нар.сказка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2508926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3432381" cy="25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1960" y="18448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Тематический уголок в группе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«Русские народные сказки»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-99392"/>
            <a:ext cx="953251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7920880" cy="564949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Сказка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даёт ребёнку первое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героического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чувство испытания,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опасности, призвания, усилия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победы.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учит его мужеству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верности;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созерцать человеческую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судьбу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сложность мира.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сказке народ сохранил своё страдание, свой юмор и свою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мудрость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Пособие дидактических игр</vt:lpstr>
      <vt:lpstr>Слайд 2</vt:lpstr>
      <vt:lpstr>Слайд 3</vt:lpstr>
      <vt:lpstr>   Сказки сопровождают детей с раннего детства</vt:lpstr>
      <vt:lpstr>Для детей раннего возраста группы «Звездочка» (2-3года) разработана серия дидактических игр на липучках, по мотивам русских народных сказок</vt:lpstr>
      <vt:lpstr>Слайд 6</vt:lpstr>
      <vt:lpstr>  Дидактическая игра «Теремок»             (рус.нар.сказка)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 дидактических игр</dc:title>
  <dc:creator>PC</dc:creator>
  <cp:lastModifiedBy>PC</cp:lastModifiedBy>
  <cp:revision>13</cp:revision>
  <dcterms:created xsi:type="dcterms:W3CDTF">2023-01-18T11:18:42Z</dcterms:created>
  <dcterms:modified xsi:type="dcterms:W3CDTF">2023-01-30T11:50:03Z</dcterms:modified>
</cp:coreProperties>
</file>