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808B8"/>
    <a:srgbClr val="18E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678485" cy="2664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Сказкотерапия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образовательной деятельности»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Мастер-класс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1" y="4790311"/>
            <a:ext cx="5485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Подготовила: Горбушина О.В., воспитатель</a:t>
            </a:r>
            <a:endParaRPr lang="ru-RU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303039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Муниципальное дошкольное образовательное учреждение детский сад «Тополёк»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г. Мышкин, 08.12.2020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41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309634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808B8"/>
                </a:solidFill>
              </a:rPr>
              <a:t>Человек, который верит в сказку,</a:t>
            </a:r>
            <a:br>
              <a:rPr lang="ru-RU" b="1" dirty="0" smtClean="0">
                <a:solidFill>
                  <a:srgbClr val="0808B8"/>
                </a:solidFill>
              </a:rPr>
            </a:br>
            <a:r>
              <a:rPr lang="ru-RU" b="1" dirty="0" smtClean="0">
                <a:solidFill>
                  <a:srgbClr val="0808B8"/>
                </a:solidFill>
              </a:rPr>
              <a:t>Однажды в нее попадет,</a:t>
            </a:r>
            <a:br>
              <a:rPr lang="ru-RU" b="1" dirty="0" smtClean="0">
                <a:solidFill>
                  <a:srgbClr val="0808B8"/>
                </a:solidFill>
              </a:rPr>
            </a:br>
            <a:r>
              <a:rPr lang="ru-RU" b="1" dirty="0" smtClean="0">
                <a:solidFill>
                  <a:srgbClr val="0808B8"/>
                </a:solidFill>
              </a:rPr>
              <a:t>Потому что у него есть сердце.</a:t>
            </a:r>
            <a:br>
              <a:rPr lang="ru-RU" b="1" dirty="0" smtClean="0">
                <a:solidFill>
                  <a:srgbClr val="0808B8"/>
                </a:solidFill>
              </a:rPr>
            </a:br>
            <a:r>
              <a:rPr lang="ru-RU" dirty="0">
                <a:solidFill>
                  <a:srgbClr val="0808B8"/>
                </a:solidFill>
              </a:rPr>
              <a:t/>
            </a:r>
            <a:br>
              <a:rPr lang="ru-RU" dirty="0">
                <a:solidFill>
                  <a:srgbClr val="0808B8"/>
                </a:solidFill>
              </a:rPr>
            </a:br>
            <a:r>
              <a:rPr lang="ru-RU" dirty="0" smtClean="0">
                <a:solidFill>
                  <a:srgbClr val="0808B8"/>
                </a:solidFill>
              </a:rPr>
              <a:t>                                 </a:t>
            </a:r>
            <a:r>
              <a:rPr lang="ru-RU" sz="3600" b="1" dirty="0" smtClean="0">
                <a:solidFill>
                  <a:srgbClr val="0808B8"/>
                </a:solidFill>
              </a:rPr>
              <a:t>Сергей Королев</a:t>
            </a:r>
            <a:endParaRPr lang="ru-RU" sz="3600" b="1" dirty="0">
              <a:solidFill>
                <a:srgbClr val="08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\Рабочий стол\Новая папка (2)\сказкотерапия\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35902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0808B8"/>
                </a:solidFill>
              </a:rPr>
              <a:t>Виды сказок для дошкольников, используемых в сказкотерапии</a:t>
            </a:r>
            <a:r>
              <a:rPr lang="ru-RU" sz="3600" b="1" dirty="0" smtClean="0">
                <a:solidFill>
                  <a:srgbClr val="0808B8"/>
                </a:solidFill>
              </a:rPr>
              <a:t>:</a:t>
            </a:r>
            <a:br>
              <a:rPr lang="ru-RU" sz="3600" b="1" dirty="0" smtClean="0">
                <a:solidFill>
                  <a:srgbClr val="0808B8"/>
                </a:solidFill>
              </a:rPr>
            </a:br>
            <a:endParaRPr lang="ru-RU" sz="3600" b="1" dirty="0">
              <a:solidFill>
                <a:srgbClr val="0808B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6120680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808B8"/>
                </a:solidFill>
              </a:rPr>
              <a:t>народная </a:t>
            </a:r>
            <a:r>
              <a:rPr lang="ru-RU" b="1" dirty="0">
                <a:solidFill>
                  <a:srgbClr val="0808B8"/>
                </a:solidFill>
              </a:rPr>
              <a:t>или художественная сказка </a:t>
            </a:r>
            <a:endParaRPr lang="ru-RU" b="1" dirty="0" smtClean="0">
              <a:solidFill>
                <a:srgbClr val="0808B8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808B8"/>
                </a:solidFill>
              </a:rPr>
              <a:t>обучающая </a:t>
            </a:r>
            <a:r>
              <a:rPr lang="ru-RU" b="1" dirty="0">
                <a:solidFill>
                  <a:srgbClr val="0808B8"/>
                </a:solidFill>
              </a:rPr>
              <a:t>или развивающая сказка </a:t>
            </a:r>
            <a:endParaRPr lang="ru-RU" b="1" dirty="0" smtClean="0">
              <a:solidFill>
                <a:srgbClr val="0808B8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808B8"/>
                </a:solidFill>
              </a:rPr>
              <a:t>   диагностическая </a:t>
            </a:r>
            <a:r>
              <a:rPr lang="ru-RU" b="1" dirty="0">
                <a:solidFill>
                  <a:srgbClr val="0808B8"/>
                </a:solidFill>
              </a:rPr>
              <a:t>сказка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808B8"/>
                </a:solidFill>
              </a:rPr>
              <a:t>психологическая сказка</a:t>
            </a:r>
            <a:endParaRPr lang="ru-RU" b="1" dirty="0">
              <a:solidFill>
                <a:srgbClr val="08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талья\Рабочий стол\Новая папка (2)\сказкотерапия\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4"/>
            <a:ext cx="9149467" cy="68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-171400"/>
            <a:ext cx="6635080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808B8"/>
                </a:solidFill>
              </a:rPr>
              <a:t>Этапы работы со сказкой</a:t>
            </a:r>
            <a:endParaRPr lang="ru-RU" sz="4000" b="1" u="sng" dirty="0">
              <a:solidFill>
                <a:srgbClr val="0808B8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6480720" cy="252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1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7763" y="0"/>
            <a:ext cx="6228184" cy="2592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808B8"/>
                </a:solidFill>
                <a:latin typeface="Times New Roman"/>
                <a:ea typeface="Calibri"/>
                <a:cs typeface="Times New Roman"/>
              </a:rPr>
              <a:t>Сказкотерапия – прекрасный, увлекательный путь, который поможет решить нашим детям возрастные проблемы.</a:t>
            </a:r>
            <a:endParaRPr lang="ru-RU" sz="2400" dirty="0">
              <a:solidFill>
                <a:srgbClr val="0808B8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808B8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solidFill>
                <a:srgbClr val="0808B8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6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Удачи на сказочном пути!</a:t>
            </a:r>
            <a:endParaRPr lang="ru-RU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79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«Сказкотерапия в образовательной деятельности» Мастер-класс</vt:lpstr>
      <vt:lpstr>Человек, который верит в сказку, Однажды в нее попадет, Потому что у него есть сердце.                                   Сергей Королев</vt:lpstr>
      <vt:lpstr>Презентация PowerPoint</vt:lpstr>
      <vt:lpstr>Виды сказок для дошкольников, используемых в сказкотерапии: </vt:lpstr>
      <vt:lpstr>Презентация PowerPoint</vt:lpstr>
      <vt:lpstr>Этапы работы со сказкой</vt:lpstr>
      <vt:lpstr>Презентация PowerPoint</vt:lpstr>
      <vt:lpstr>Удачи на сказочном пути!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мастер классу «Сказкотерапия»</dc:title>
  <cp:lastModifiedBy>USER</cp:lastModifiedBy>
  <cp:revision>20</cp:revision>
  <dcterms:modified xsi:type="dcterms:W3CDTF">2021-04-04T10:46:39Z</dcterms:modified>
</cp:coreProperties>
</file>