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7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37CCAE-454F-45F0-9163-928F7FF1699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ED0E72-A653-4157-9085-4DFCB8B05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Главная стра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221088"/>
            <a:ext cx="4518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B10727"/>
                </a:solidFill>
                <a:latin typeface="Times New Roman" pitchFamily="18" charset="0"/>
                <a:cs typeface="Times New Roman" pitchFamily="18" charset="0"/>
              </a:rPr>
              <a:t>«Дети-герои»</a:t>
            </a:r>
          </a:p>
          <a:p>
            <a:pPr algn="ctr"/>
            <a:r>
              <a:rPr lang="ru-RU" sz="4000" b="1" i="1" dirty="0" smtClean="0">
                <a:solidFill>
                  <a:srgbClr val="B10727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260648"/>
            <a:ext cx="8892480" cy="57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Война — не место для детей!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Здесь нет ни книжек, ни игрушек.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Разрывы мин и грохот пушек,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море крови и смертей.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Война — не место для детей!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Ребенку нужен теплый дом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мамы ласковые руки,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взгляд, наполненный добром,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песни колыбельной звуки.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елочные огоньки,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 горы веселое катанье,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Снежки и лыжи, и коньки,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не сиротство и страданье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!!!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С Днём Победы! Вечный огон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067944" y="783446"/>
            <a:ext cx="5076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Ты знаешь, что была война,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Когда тебя на свете не было;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сколько помнила страна –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Такой войны на свете не было.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Разрыв снаряда, пули свист,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Казалось, воздух весь наполнили;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слово страшное “фашист”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Все дети в это время поняли.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возвратившихся с войны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свои дома, в свои селения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Так много, что на три страны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Того хватило б населения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pitchFamily="34" charset="0"/>
              </a:rPr>
              <a:t> .</a:t>
            </a:r>
          </a:p>
        </p:txBody>
      </p:sp>
      <p:pic>
        <p:nvPicPr>
          <p:cNvPr id="13316" name="Picture 4" descr="С днём Победы! . - 9 Ма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05574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9826" y="577850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Алёшков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1934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г.-1990 г.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50"/>
          <a:stretch/>
        </p:blipFill>
        <p:spPr bwMode="auto">
          <a:xfrm>
            <a:off x="4788024" y="744819"/>
            <a:ext cx="3980309" cy="53683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Центральный музей Великой Отечественной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600400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Лара </a:t>
            </a:r>
          </a:p>
          <a:p>
            <a:pPr algn="ctr"/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Михеенко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1929г.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Вечная слава пионеру-герою, защитнику Крыма &quot; Екабу.ру - раз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85210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Витя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Коробков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4.03.1929г.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AutoShape 4" descr="Блог сайта &quot;ТАЙНЫ ВСЕЛЕННО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Герои - Каталог файлов - zo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Герои - Каталог файлов - zo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Герои - Каталог файлов - zo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8" name="Picture 14" descr="Самый юный лётчик Второй мировой войны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920435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692696"/>
            <a:ext cx="3044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Аркадий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Каманин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2.11.1928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AutoShape 4" descr="МБОУ СОШ 63 - Официальный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МБОУ СОШ 63 - 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600400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Валя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Зенкина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1927г.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Образовательный ресурс &quot;Пионеры-герои&quot; - Валя Ко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888432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7" y="404664"/>
            <a:ext cx="4032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Валя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Котик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11.02.1930г.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9825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4" name="AutoShape 4" descr="Партизан герой - Герои войны - Фото по исто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Партизан герой - Герои войны - Фото по ис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764704"/>
            <a:ext cx="3744415" cy="54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Леня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Голиков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17.06.1926г.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435</TotalTime>
  <Words>210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2015-04-05T17:28:26Z</dcterms:created>
  <dcterms:modified xsi:type="dcterms:W3CDTF">2021-04-01T16:34:28Z</dcterms:modified>
</cp:coreProperties>
</file>