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5FED2-00E1-435C-96A0-71A73ED49388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BF7E-E96C-42A3-9F0F-5BC64AE40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75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BF7E-E96C-42A3-9F0F-5BC64AE409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40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7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68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65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79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00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0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89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33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49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58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00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B152F-4D11-4DD2-AFCC-80345F51B73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42970-5CB8-457D-8E3B-AC6C95B4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16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1419368"/>
            <a:ext cx="10801540" cy="4670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/>
            </a:r>
            <a:br>
              <a:rPr lang="ru-RU" sz="6600" b="1" dirty="0" smtClean="0">
                <a:latin typeface="Arial Black" panose="020B0A04020102020204" pitchFamily="34" charset="0"/>
              </a:rPr>
            </a:br>
            <a:r>
              <a:rPr lang="ru-RU" sz="6600" b="1" dirty="0" smtClean="0">
                <a:latin typeface="Arial Black" panose="020B0A04020102020204" pitchFamily="34" charset="0"/>
              </a:rPr>
              <a:t>Война –</a:t>
            </a:r>
            <a:br>
              <a:rPr lang="ru-RU" sz="6600" b="1" dirty="0" smtClean="0">
                <a:latin typeface="Arial Black" panose="020B0A04020102020204" pitchFamily="34" charset="0"/>
              </a:rPr>
            </a:br>
            <a:r>
              <a:rPr lang="ru-RU" sz="6600" b="1" dirty="0" smtClean="0">
                <a:latin typeface="Arial Black" panose="020B0A04020102020204" pitchFamily="34" charset="0"/>
              </a:rPr>
              <a:t>далёкая и близкая…..</a:t>
            </a:r>
            <a:r>
              <a:rPr lang="ru-RU" sz="6600" dirty="0" smtClean="0">
                <a:latin typeface="Arial Black" panose="020B0A04020102020204" pitchFamily="34" charset="0"/>
              </a:rPr>
              <a:t/>
            </a:r>
            <a:br>
              <a:rPr lang="ru-RU" sz="6600" dirty="0" smtClean="0">
                <a:latin typeface="Arial Black" panose="020B0A04020102020204" pitchFamily="34" charset="0"/>
              </a:rPr>
            </a:br>
            <a:r>
              <a:rPr lang="ru-RU" sz="6600" dirty="0" smtClean="0">
                <a:latin typeface="Arial Black" panose="020B0A04020102020204" pitchFamily="34" charset="0"/>
              </a:rPr>
              <a:t/>
            </a:r>
            <a:br>
              <a:rPr lang="ru-RU" sz="6600" dirty="0" smtClean="0">
                <a:latin typeface="Arial Black" panose="020B0A04020102020204" pitchFamily="34" charset="0"/>
              </a:rPr>
            </a:br>
            <a:r>
              <a:rPr lang="ru-RU" sz="6600" dirty="0" smtClean="0">
                <a:latin typeface="Arial Black" panose="020B0A04020102020204" pitchFamily="34" charset="0"/>
              </a:rPr>
              <a:t/>
            </a:r>
            <a:br>
              <a:rPr lang="ru-RU" sz="6600" dirty="0" smtClean="0">
                <a:latin typeface="Arial Black" panose="020B0A04020102020204" pitchFamily="34" charset="0"/>
              </a:rPr>
            </a:br>
            <a:endParaRPr lang="ru-RU" sz="6600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829719" cy="1870714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chemeClr val="tx1"/>
                </a:solidFill>
              </a:rPr>
              <a:t>Разработали: </a:t>
            </a:r>
            <a:r>
              <a:rPr lang="ru-RU" sz="4000" b="1" dirty="0" err="1" smtClean="0">
                <a:solidFill>
                  <a:schemeClr val="tx1"/>
                </a:solidFill>
              </a:rPr>
              <a:t>Балбышева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Н.В.</a:t>
            </a:r>
          </a:p>
          <a:p>
            <a:pPr algn="r"/>
            <a:r>
              <a:rPr lang="ru-RU" sz="4000" b="1" dirty="0" smtClean="0">
                <a:solidFill>
                  <a:schemeClr val="tx1"/>
                </a:solidFill>
              </a:rPr>
              <a:t>Лебедева С.Е.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Группа «</a:t>
            </a:r>
            <a:r>
              <a:rPr lang="ru-RU" sz="4000" b="1" dirty="0" smtClean="0">
                <a:solidFill>
                  <a:schemeClr val="tx1"/>
                </a:solidFill>
              </a:rPr>
              <a:t>Непоседы»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31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20883">
            <a:off x="533975" y="1032144"/>
            <a:ext cx="6227118" cy="4670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7805">
            <a:off x="6188260" y="1715721"/>
            <a:ext cx="5462310" cy="4096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7805">
            <a:off x="6188260" y="1628435"/>
            <a:ext cx="5462310" cy="409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92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77" y="1"/>
            <a:ext cx="11464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63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603" y="0"/>
            <a:ext cx="1166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52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1111"/>
            <a:ext cx="10131425" cy="1456267"/>
          </a:xfrm>
        </p:spPr>
        <p:txBody>
          <a:bodyPr>
            <a:normAutofit/>
          </a:bodyPr>
          <a:lstStyle/>
          <a:p>
            <a:pPr algn="ctr"/>
            <a:endParaRPr lang="ru-RU" sz="6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421" y="-6095"/>
            <a:ext cx="1176437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7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307" y="150125"/>
            <a:ext cx="11614245" cy="6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1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2054"/>
            <a:ext cx="10131425" cy="1456267"/>
          </a:xfrm>
        </p:spPr>
        <p:txBody>
          <a:bodyPr>
            <a:normAutofit/>
          </a:bodyPr>
          <a:lstStyle/>
          <a:p>
            <a:pPr algn="ctr"/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1512" y="1742581"/>
            <a:ext cx="6196084" cy="44673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55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9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3816" y="3208867"/>
            <a:ext cx="12269339" cy="3649133"/>
          </a:xfrm>
        </p:spPr>
        <p:txBody>
          <a:bodyPr>
            <a:normAutofit/>
          </a:bodyPr>
          <a:lstStyle/>
          <a:p>
            <a:pPr lvl="8" algn="ctr"/>
            <a:r>
              <a:rPr lang="ru-RU" sz="1600" dirty="0" smtClean="0"/>
              <a:t>ль.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40653">
            <a:off x="419201" y="1019099"/>
            <a:ext cx="5462309" cy="4527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95904">
            <a:off x="6167543" y="678311"/>
            <a:ext cx="5367836" cy="52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5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528" y="823162"/>
            <a:ext cx="10131425" cy="1456267"/>
          </a:xfrm>
        </p:spPr>
        <p:txBody>
          <a:bodyPr>
            <a:normAutofit/>
          </a:bodyPr>
          <a:lstStyle/>
          <a:p>
            <a:pPr algn="ctr"/>
            <a:endParaRPr lang="ru-RU" sz="7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251" y="0"/>
            <a:ext cx="11300345" cy="658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1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91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09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40434">
            <a:off x="464026" y="991123"/>
            <a:ext cx="5695665" cy="4299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9794">
            <a:off x="5314546" y="1417662"/>
            <a:ext cx="6316639" cy="47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36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44085">
            <a:off x="703867" y="1283270"/>
            <a:ext cx="5933204" cy="4449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6563">
            <a:off x="5725344" y="1224161"/>
            <a:ext cx="5973789" cy="44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220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12</Words>
  <Application>Microsoft Office PowerPoint</Application>
  <PresentationFormat>Произвольный</PresentationFormat>
  <Paragraphs>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Война – далёкая и близкая…..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ярославской области </dc:title>
  <dc:creator>HP</dc:creator>
  <cp:lastModifiedBy>User</cp:lastModifiedBy>
  <cp:revision>20</cp:revision>
  <dcterms:created xsi:type="dcterms:W3CDTF">2018-05-05T18:49:06Z</dcterms:created>
  <dcterms:modified xsi:type="dcterms:W3CDTF">2019-05-06T10:58:52Z</dcterms:modified>
</cp:coreProperties>
</file>