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7ADA1-247E-4993-9C24-0EF16B780AC6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71EBA-5A3A-49FE-838D-B9CFD8CB3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0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1EBA-5A3A-49FE-838D-B9CFD8CB3D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2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771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1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185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0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51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8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4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9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413B560-5407-49FC-B552-0150D03F77D4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6642321D-9F2E-4421-9E8E-39735CE85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99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AEE772-C1DA-4C1D-A75B-067C6CBFF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0564">
            <a:off x="6671954" y="248827"/>
            <a:ext cx="5088144" cy="3785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D23AA4-16C6-4976-AA0B-769583FD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7498">
            <a:off x="147372" y="466179"/>
            <a:ext cx="5285661" cy="3602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8B35E4-D9C3-4B75-94DC-8538D516F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215" y="3429000"/>
            <a:ext cx="4943568" cy="30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0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7AB212-469C-4CCB-9E90-A1B1DA07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F32C3-4C11-45E2-AF6F-5E17FFE1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4238">
            <a:off x="-371305" y="782962"/>
            <a:ext cx="6846989" cy="494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B4299A-7846-4730-9BE9-9E26C233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902">
            <a:off x="5425350" y="816661"/>
            <a:ext cx="7080830" cy="54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8EBF57-4DFE-4242-A50B-82CF5E322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612" y="0"/>
            <a:ext cx="13113224" cy="71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0FE195-9C0C-4F80-9E62-11537050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548"/>
            <a:ext cx="12656161" cy="75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AC3CC-ACAD-4D50-B887-69D52CA8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9" y="88028"/>
            <a:ext cx="10904562" cy="66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42B02-BC34-4F05-BCD0-4F95070B7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9" y="232954"/>
            <a:ext cx="11490142" cy="63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4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58AFD4-A51E-4591-8237-9AE86EB5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5FA5C6-7366-4436-AB4A-F00E8506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16"/>
            <a:ext cx="5542614" cy="35810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90462-8AE0-4EE0-9DF5-050F9C55C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14" y="-19017"/>
            <a:ext cx="6649386" cy="35810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CB0D3-BACA-4981-A686-6079292DB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614" y="3488324"/>
            <a:ext cx="6649386" cy="35810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94F729-0376-4452-B52E-A2DCCA635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11246"/>
            <a:ext cx="5542614" cy="35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3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833432-DD9F-42C0-8D63-9722ADEC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84887"/>
      </p:ext>
    </p:extLst>
  </p:cSld>
  <p:clrMapOvr>
    <a:masterClrMapping/>
  </p:clrMapOvr>
</p:sld>
</file>

<file path=ppt/theme/theme1.xml><?xml version="1.0" encoding="utf-8"?>
<a:theme xmlns:a="http://schemas.openxmlformats.org/drawingml/2006/main" name="Вид">
  <a:themeElements>
    <a:clrScheme name="Вид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148</TotalTime>
  <Words>1</Words>
  <Application>Microsoft Office PowerPoint</Application>
  <PresentationFormat>Широкоэкранный</PresentationFormat>
  <Paragraphs>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Schoolbook</vt:lpstr>
      <vt:lpstr>Wingdings 2</vt:lpstr>
      <vt:lpstr>Вид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Arina 0000</dc:creator>
  <cp:lastModifiedBy>Arina 0000</cp:lastModifiedBy>
  <cp:revision>14</cp:revision>
  <dcterms:created xsi:type="dcterms:W3CDTF">2020-01-26T14:27:20Z</dcterms:created>
  <dcterms:modified xsi:type="dcterms:W3CDTF">2020-01-29T12:15:11Z</dcterms:modified>
</cp:coreProperties>
</file>