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81" r:id="rId2"/>
    <p:sldId id="267" r:id="rId3"/>
    <p:sldId id="268" r:id="rId4"/>
    <p:sldId id="266" r:id="rId5"/>
    <p:sldId id="269" r:id="rId6"/>
    <p:sldId id="270" r:id="rId7"/>
    <p:sldId id="271" r:id="rId8"/>
    <p:sldId id="280" r:id="rId9"/>
    <p:sldId id="272" r:id="rId10"/>
    <p:sldId id="279" r:id="rId11"/>
    <p:sldId id="273" r:id="rId12"/>
    <p:sldId id="274" r:id="rId13"/>
    <p:sldId id="275" r:id="rId14"/>
    <p:sldId id="277" r:id="rId15"/>
    <p:sldId id="27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56" autoAdjust="0"/>
    <p:restoredTop sz="94660"/>
  </p:normalViewPr>
  <p:slideViewPr>
    <p:cSldViewPr snapToGrid="0">
      <p:cViewPr varScale="1">
        <p:scale>
          <a:sx n="70" d="100"/>
          <a:sy n="70" d="100"/>
        </p:scale>
        <p:origin x="3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FFFC8A7B-BBD4-45C1-9CE5-565B6C7136A5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ADE55474-D590-4FB0-B807-B1B2649B2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128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8A7B-BBD4-45C1-9CE5-565B6C7136A5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5474-D590-4FB0-B807-B1B2649B2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16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8A7B-BBD4-45C1-9CE5-565B6C7136A5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5474-D590-4FB0-B807-B1B2649B2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551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8A7B-BBD4-45C1-9CE5-565B6C7136A5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5474-D590-4FB0-B807-B1B2649B2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711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8A7B-BBD4-45C1-9CE5-565B6C7136A5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5474-D590-4FB0-B807-B1B2649B2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1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8A7B-BBD4-45C1-9CE5-565B6C7136A5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5474-D590-4FB0-B807-B1B2649B2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009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8A7B-BBD4-45C1-9CE5-565B6C7136A5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5474-D590-4FB0-B807-B1B2649B2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167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8A7B-BBD4-45C1-9CE5-565B6C7136A5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5474-D590-4FB0-B807-B1B2649B2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528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8A7B-BBD4-45C1-9CE5-565B6C7136A5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5474-D590-4FB0-B807-B1B2649B2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980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8A7B-BBD4-45C1-9CE5-565B6C7136A5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5474-D590-4FB0-B807-B1B2649B2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096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8A7B-BBD4-45C1-9CE5-565B6C7136A5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5474-D590-4FB0-B807-B1B2649B2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58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8A7B-BBD4-45C1-9CE5-565B6C7136A5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5474-D590-4FB0-B807-B1B2649B2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98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8A7B-BBD4-45C1-9CE5-565B6C7136A5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5474-D590-4FB0-B807-B1B2649B2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920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8A7B-BBD4-45C1-9CE5-565B6C7136A5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5474-D590-4FB0-B807-B1B2649B2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67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8A7B-BBD4-45C1-9CE5-565B6C7136A5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5474-D590-4FB0-B807-B1B2649B2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300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8A7B-BBD4-45C1-9CE5-565B6C7136A5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5474-D590-4FB0-B807-B1B2649B2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09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8A7B-BBD4-45C1-9CE5-565B6C7136A5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5474-D590-4FB0-B807-B1B2649B2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827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FFC8A7B-BBD4-45C1-9CE5-565B6C7136A5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E55474-D590-4FB0-B807-B1B2649B2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230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477669" y="436728"/>
            <a:ext cx="10945505" cy="152855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</a:schemeClr>
                </a:solidFill>
              </a:rPr>
              <a:t>Муниципальное дошкольное образовательное учреждение </a:t>
            </a:r>
            <a:br>
              <a:rPr lang="ru-RU" sz="2000" b="1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</a:schemeClr>
                </a:solidFill>
              </a:rPr>
              <a:t>                                    детский сад «Тополек»</a:t>
            </a:r>
            <a:br>
              <a:rPr lang="ru-RU" sz="2000" b="1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tx1">
                    <a:lumMod val="95000"/>
                  </a:schemeClr>
                </a:solidFill>
              </a:rPr>
            </a:br>
            <a:endParaRPr lang="ru-RU" sz="20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4149" y="2306472"/>
            <a:ext cx="10545976" cy="2896233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/>
              <a:t>Презентация </a:t>
            </a:r>
            <a:r>
              <a:rPr lang="ru-RU" sz="3600" dirty="0"/>
              <a:t>к </a:t>
            </a:r>
            <a:r>
              <a:rPr lang="ru-RU" sz="3600" dirty="0" smtClean="0"/>
              <a:t>конспекту в старшей группе</a:t>
            </a:r>
          </a:p>
          <a:p>
            <a:pPr algn="ctr"/>
            <a:r>
              <a:rPr lang="ru-RU" sz="3600" dirty="0" smtClean="0"/>
              <a:t>«</a:t>
            </a:r>
            <a:r>
              <a:rPr lang="ru-RU" sz="3600" dirty="0"/>
              <a:t>История появления электрической лампочки»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710984" y="3105835"/>
            <a:ext cx="3712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052179" y="5202705"/>
            <a:ext cx="4299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Выполнила: </a:t>
            </a:r>
            <a:r>
              <a:rPr lang="ru-RU" sz="2400" dirty="0" err="1" smtClean="0"/>
              <a:t>Балбышева</a:t>
            </a:r>
            <a:endParaRPr lang="ru-RU" sz="2400" dirty="0"/>
          </a:p>
          <a:p>
            <a:r>
              <a:rPr lang="ru-RU" sz="2400" dirty="0"/>
              <a:t> Наталья Владимировн</a:t>
            </a:r>
            <a:r>
              <a:rPr lang="ru-RU" dirty="0"/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44538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3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5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456" y="-40944"/>
            <a:ext cx="5369499" cy="71699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918" y="-40944"/>
            <a:ext cx="3686396" cy="70669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007" y="0"/>
            <a:ext cx="5023114" cy="691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9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393143" y="1512702"/>
            <a:ext cx="6354789" cy="36485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7" y="586852"/>
            <a:ext cx="6782938" cy="511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4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493" y="0"/>
            <a:ext cx="8911987" cy="674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2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5469" y="609600"/>
            <a:ext cx="9711757" cy="3634854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 smtClean="0">
                <a:solidFill>
                  <a:schemeClr val="accent3">
                    <a:lumMod val="75000"/>
                  </a:schemeClr>
                </a:solidFill>
              </a:rPr>
              <a:t>Спасибо за внимание</a:t>
            </a:r>
            <a:endParaRPr lang="ru-RU" sz="9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83126">
            <a:off x="8488907" y="3542732"/>
            <a:ext cx="3185970" cy="318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1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723900"/>
            <a:ext cx="1524000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3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48350" y="-5629275"/>
            <a:ext cx="23888700" cy="181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1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6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856" y="382137"/>
            <a:ext cx="6091173" cy="5764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15" y="168778"/>
            <a:ext cx="5226735" cy="597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63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943"/>
            <a:ext cx="12192000" cy="675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8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96836" cy="6687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415" y="0"/>
            <a:ext cx="5131557" cy="668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Небесная</Template>
  <TotalTime>460</TotalTime>
  <Words>25</Words>
  <Application>Microsoft Office PowerPoint</Application>
  <PresentationFormat>Широкоэкранный</PresentationFormat>
  <Paragraphs>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Небеса</vt:lpstr>
      <vt:lpstr>Муниципальное дошкольное образовательное учреждение                                      детский сад «Тополек»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Профессия менеджер </dc:title>
  <dc:creator>HP</dc:creator>
  <cp:lastModifiedBy>HP</cp:lastModifiedBy>
  <cp:revision>17</cp:revision>
  <dcterms:created xsi:type="dcterms:W3CDTF">2019-04-16T17:13:30Z</dcterms:created>
  <dcterms:modified xsi:type="dcterms:W3CDTF">2019-06-15T19:38:33Z</dcterms:modified>
</cp:coreProperties>
</file>