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9.png"/><Relationship Id="rId10" Type="http://schemas.openxmlformats.org/officeDocument/2006/relationships/image" Target="../media/image18.png"/><Relationship Id="rId4" Type="http://schemas.openxmlformats.org/officeDocument/2006/relationships/image" Target="../media/image8.png"/><Relationship Id="rId9" Type="http://schemas.openxmlformats.org/officeDocument/2006/relationships/image" Target="../media/image1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http://www.designtos.com/postpic/2013/03/cool-powerpoint-presentations_51752.jpg"/>
          <p:cNvPicPr>
            <a:picLocks noChangeAspect="1" noChangeArrowheads="1"/>
          </p:cNvPicPr>
          <p:nvPr userDrawn="1"/>
        </p:nvPicPr>
        <p:blipFill>
          <a:blip r:embed="rId2" cstate="print">
            <a:lum bright="-10000" contrast="-10000"/>
          </a:blip>
          <a:srcRect/>
          <a:stretch>
            <a:fillRect/>
          </a:stretch>
        </p:blipFill>
        <p:spPr bwMode="auto">
          <a:xfrm>
            <a:off x="14285" y="0"/>
            <a:ext cx="9129715" cy="5143500"/>
          </a:xfrm>
          <a:prstGeom prst="frame">
            <a:avLst>
              <a:gd name="adj1" fmla="val 12040"/>
            </a:avLst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7" name="Picture 16" descr="http://hacksam94.appspot.com/img0.liveinternet.ru/images/attach/c/11/116/418/116418490_large_19.png"/>
          <p:cNvPicPr>
            <a:picLocks noChangeAspect="1" noChangeArrowheads="1"/>
          </p:cNvPicPr>
          <p:nvPr userDrawn="1"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 rot="340719" flipH="1">
            <a:off x="524184" y="2474817"/>
            <a:ext cx="1026964" cy="1983006"/>
          </a:xfrm>
          <a:prstGeom prst="rect">
            <a:avLst/>
          </a:prstGeom>
          <a:noFill/>
        </p:spPr>
      </p:pic>
      <p:pic>
        <p:nvPicPr>
          <p:cNvPr id="9" name="Picture 2" descr="http://img0.liveinternet.ru/images/attach/c/11/116/418/116418534_27.png"/>
          <p:cNvPicPr>
            <a:picLocks noChangeAspect="1" noChangeArrowheads="1"/>
          </p:cNvPicPr>
          <p:nvPr userDrawn="1"/>
        </p:nvPicPr>
        <p:blipFill>
          <a:blip r:embed="rId4" cstate="print">
            <a:lum bright="-10000" contrast="20000"/>
          </a:blip>
          <a:srcRect/>
          <a:stretch>
            <a:fillRect/>
          </a:stretch>
        </p:blipFill>
        <p:spPr bwMode="auto">
          <a:xfrm flipH="1">
            <a:off x="5072066" y="2714626"/>
            <a:ext cx="957482" cy="1799140"/>
          </a:xfrm>
          <a:prstGeom prst="rect">
            <a:avLst/>
          </a:prstGeom>
          <a:noFill/>
        </p:spPr>
      </p:pic>
      <p:pic>
        <p:nvPicPr>
          <p:cNvPr id="10" name="Picture 12" descr="http://hacksam94.appspot.com/img0.liveinternet.ru/images/attach/c/11/116/418/116418426_large_10.png"/>
          <p:cNvPicPr>
            <a:picLocks noChangeAspect="1" noChangeArrowheads="1"/>
          </p:cNvPicPr>
          <p:nvPr userDrawn="1"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 rot="19995462" flipH="1">
            <a:off x="6919756" y="2758693"/>
            <a:ext cx="1637567" cy="1400951"/>
          </a:xfrm>
          <a:prstGeom prst="rect">
            <a:avLst/>
          </a:prstGeom>
          <a:noFill/>
        </p:spPr>
      </p:pic>
      <p:pic>
        <p:nvPicPr>
          <p:cNvPr id="12" name="Picture 14" descr="25 (264x700, 131Kb)"/>
          <p:cNvPicPr>
            <a:picLocks noChangeAspect="1" noChangeArrowheads="1"/>
          </p:cNvPicPr>
          <p:nvPr userDrawn="1"/>
        </p:nvPicPr>
        <p:blipFill>
          <a:blip r:embed="rId6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2500298" y="2407226"/>
            <a:ext cx="785818" cy="2083610"/>
          </a:xfrm>
          <a:prstGeom prst="rect">
            <a:avLst/>
          </a:prstGeom>
          <a:noFill/>
        </p:spPr>
      </p:pic>
      <p:pic>
        <p:nvPicPr>
          <p:cNvPr id="13" name="Picture 28" descr="http://www.yenislayt.com/upload/822f2897a5.png"/>
          <p:cNvPicPr>
            <a:picLocks noChangeAspect="1" noChangeArrowheads="1"/>
          </p:cNvPicPr>
          <p:nvPr userDrawn="1"/>
        </p:nvPicPr>
        <p:blipFill>
          <a:blip r:embed="rId7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1285852" y="3000378"/>
            <a:ext cx="1385897" cy="1732373"/>
          </a:xfrm>
          <a:prstGeom prst="rect">
            <a:avLst/>
          </a:prstGeom>
          <a:noFill/>
        </p:spPr>
      </p:pic>
      <p:grpSp>
        <p:nvGrpSpPr>
          <p:cNvPr id="15" name="Группа 14"/>
          <p:cNvGrpSpPr/>
          <p:nvPr userDrawn="1"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grpSp>
          <p:nvGrpSpPr>
            <p:cNvPr id="16" name="Группа 24"/>
            <p:cNvGrpSpPr/>
            <p:nvPr userDrawn="1"/>
          </p:nvGrpSpPr>
          <p:grpSpPr>
            <a:xfrm>
              <a:off x="0" y="0"/>
              <a:ext cx="9144000" cy="596399"/>
              <a:chOff x="0" y="0"/>
              <a:chExt cx="9144000" cy="596399"/>
            </a:xfrm>
          </p:grpSpPr>
          <p:pic>
            <p:nvPicPr>
              <p:cNvPr id="27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8" cstate="print"/>
              <a:srcRect r="2941" b="53431"/>
              <a:stretch>
                <a:fillRect/>
              </a:stretch>
            </p:blipFill>
            <p:spPr bwMode="auto">
              <a:xfrm>
                <a:off x="0" y="0"/>
                <a:ext cx="1928826" cy="555268"/>
              </a:xfrm>
              <a:prstGeom prst="rect">
                <a:avLst/>
              </a:prstGeom>
              <a:noFill/>
            </p:spPr>
          </p:pic>
          <p:pic>
            <p:nvPicPr>
              <p:cNvPr id="28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9" cstate="print"/>
              <a:srcRect l="1471" t="51471" r="1470" b="4411"/>
              <a:stretch>
                <a:fillRect/>
              </a:stretch>
            </p:blipFill>
            <p:spPr bwMode="auto">
              <a:xfrm>
                <a:off x="2000232" y="0"/>
                <a:ext cx="1857388" cy="506560"/>
              </a:xfrm>
              <a:prstGeom prst="rect">
                <a:avLst/>
              </a:prstGeom>
              <a:noFill/>
            </p:spPr>
          </p:pic>
          <p:pic>
            <p:nvPicPr>
              <p:cNvPr id="29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8" cstate="print"/>
              <a:srcRect r="2941" b="53431"/>
              <a:stretch>
                <a:fillRect/>
              </a:stretch>
            </p:blipFill>
            <p:spPr bwMode="auto">
              <a:xfrm>
                <a:off x="3857620" y="0"/>
                <a:ext cx="1928826" cy="555269"/>
              </a:xfrm>
              <a:prstGeom prst="rect">
                <a:avLst/>
              </a:prstGeom>
              <a:noFill/>
            </p:spPr>
          </p:pic>
          <p:pic>
            <p:nvPicPr>
              <p:cNvPr id="30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10" cstate="print"/>
              <a:srcRect l="33469" r="2941" b="53431"/>
              <a:stretch>
                <a:fillRect/>
              </a:stretch>
            </p:blipFill>
            <p:spPr bwMode="auto">
              <a:xfrm>
                <a:off x="7786678" y="0"/>
                <a:ext cx="1357322" cy="596399"/>
              </a:xfrm>
              <a:prstGeom prst="rect">
                <a:avLst/>
              </a:prstGeom>
              <a:noFill/>
            </p:spPr>
          </p:pic>
          <p:pic>
            <p:nvPicPr>
              <p:cNvPr id="31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9" cstate="print"/>
              <a:srcRect l="1471" t="51471" r="1470" b="4411"/>
              <a:stretch>
                <a:fillRect/>
              </a:stretch>
            </p:blipFill>
            <p:spPr bwMode="auto">
              <a:xfrm>
                <a:off x="5857884" y="0"/>
                <a:ext cx="1857388" cy="506560"/>
              </a:xfrm>
              <a:prstGeom prst="rect">
                <a:avLst/>
              </a:prstGeom>
              <a:noFill/>
            </p:spPr>
          </p:pic>
        </p:grpSp>
        <p:pic>
          <p:nvPicPr>
            <p:cNvPr id="17" name="Picture 22" descr="http://orig12.deviantart.net/f8b9/f/2012/151/b/5/free_vector_sport_by_freevectorfinder-d51tziz.png"/>
            <p:cNvPicPr>
              <a:picLocks noChangeAspect="1" noChangeArrowheads="1"/>
            </p:cNvPicPr>
            <p:nvPr userDrawn="1"/>
          </p:nvPicPr>
          <p:blipFill>
            <a:blip r:embed="rId9" cstate="print"/>
            <a:srcRect l="1471" t="51471" r="1470" b="4411"/>
            <a:stretch>
              <a:fillRect/>
            </a:stretch>
          </p:blipFill>
          <p:spPr bwMode="auto">
            <a:xfrm rot="16200000">
              <a:off x="-675414" y="1246900"/>
              <a:ext cx="1857388" cy="506560"/>
            </a:xfrm>
            <a:prstGeom prst="rect">
              <a:avLst/>
            </a:prstGeom>
            <a:noFill/>
          </p:spPr>
        </p:pic>
        <p:pic>
          <p:nvPicPr>
            <p:cNvPr id="18" name="Picture 22" descr="http://orig12.deviantart.net/f8b9/f/2012/151/b/5/free_vector_sport_by_freevectorfinder-d51tziz.png"/>
            <p:cNvPicPr>
              <a:picLocks noChangeAspect="1" noChangeArrowheads="1"/>
            </p:cNvPicPr>
            <p:nvPr userDrawn="1"/>
          </p:nvPicPr>
          <p:blipFill>
            <a:blip r:embed="rId8" cstate="print"/>
            <a:srcRect r="2941" b="53431"/>
            <a:stretch>
              <a:fillRect/>
            </a:stretch>
          </p:blipFill>
          <p:spPr bwMode="auto">
            <a:xfrm rot="16200000">
              <a:off x="-686779" y="3115653"/>
              <a:ext cx="1928826" cy="555268"/>
            </a:xfrm>
            <a:prstGeom prst="rect">
              <a:avLst/>
            </a:prstGeom>
            <a:noFill/>
          </p:spPr>
        </p:pic>
        <p:pic>
          <p:nvPicPr>
            <p:cNvPr id="19" name="Picture 22" descr="http://orig12.deviantart.net/f8b9/f/2012/151/b/5/free_vector_sport_by_freevectorfinder-d51tziz.png"/>
            <p:cNvPicPr>
              <a:picLocks noChangeAspect="1" noChangeArrowheads="1"/>
            </p:cNvPicPr>
            <p:nvPr userDrawn="1"/>
          </p:nvPicPr>
          <p:blipFill>
            <a:blip r:embed="rId9" cstate="print"/>
            <a:srcRect l="1471" t="51471" r="1470" b="4411"/>
            <a:stretch>
              <a:fillRect/>
            </a:stretch>
          </p:blipFill>
          <p:spPr bwMode="auto">
            <a:xfrm rot="5400000">
              <a:off x="7962026" y="3318602"/>
              <a:ext cx="1857388" cy="506560"/>
            </a:xfrm>
            <a:prstGeom prst="rect">
              <a:avLst/>
            </a:prstGeom>
            <a:noFill/>
          </p:spPr>
        </p:pic>
        <p:pic>
          <p:nvPicPr>
            <p:cNvPr id="20" name="Picture 22" descr="http://orig12.deviantart.net/f8b9/f/2012/151/b/5/free_vector_sport_by_freevectorfinder-d51tziz.png"/>
            <p:cNvPicPr>
              <a:picLocks noChangeAspect="1" noChangeArrowheads="1"/>
            </p:cNvPicPr>
            <p:nvPr userDrawn="1"/>
          </p:nvPicPr>
          <p:blipFill>
            <a:blip r:embed="rId8" cstate="print"/>
            <a:srcRect r="2941" b="53431"/>
            <a:stretch>
              <a:fillRect/>
            </a:stretch>
          </p:blipFill>
          <p:spPr bwMode="auto">
            <a:xfrm rot="5400000">
              <a:off x="7901953" y="1329703"/>
              <a:ext cx="1928826" cy="555268"/>
            </a:xfrm>
            <a:prstGeom prst="rect">
              <a:avLst/>
            </a:prstGeom>
            <a:noFill/>
          </p:spPr>
        </p:pic>
        <p:grpSp>
          <p:nvGrpSpPr>
            <p:cNvPr id="21" name="Группа 25"/>
            <p:cNvGrpSpPr/>
            <p:nvPr userDrawn="1"/>
          </p:nvGrpSpPr>
          <p:grpSpPr>
            <a:xfrm>
              <a:off x="0" y="4547101"/>
              <a:ext cx="9144000" cy="596399"/>
              <a:chOff x="0" y="0"/>
              <a:chExt cx="9144000" cy="596399"/>
            </a:xfrm>
          </p:grpSpPr>
          <p:pic>
            <p:nvPicPr>
              <p:cNvPr id="22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8" cstate="print"/>
              <a:srcRect r="2941" b="53431"/>
              <a:stretch>
                <a:fillRect/>
              </a:stretch>
            </p:blipFill>
            <p:spPr bwMode="auto">
              <a:xfrm>
                <a:off x="0" y="0"/>
                <a:ext cx="1928826" cy="555268"/>
              </a:xfrm>
              <a:prstGeom prst="rect">
                <a:avLst/>
              </a:prstGeom>
              <a:noFill/>
            </p:spPr>
          </p:pic>
          <p:pic>
            <p:nvPicPr>
              <p:cNvPr id="23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9" cstate="print"/>
              <a:srcRect l="1471" t="51471" r="1470" b="4411"/>
              <a:stretch>
                <a:fillRect/>
              </a:stretch>
            </p:blipFill>
            <p:spPr bwMode="auto">
              <a:xfrm>
                <a:off x="2000232" y="0"/>
                <a:ext cx="1857388" cy="506560"/>
              </a:xfrm>
              <a:prstGeom prst="rect">
                <a:avLst/>
              </a:prstGeom>
              <a:noFill/>
            </p:spPr>
          </p:pic>
          <p:pic>
            <p:nvPicPr>
              <p:cNvPr id="24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8" cstate="print"/>
              <a:srcRect r="2941" b="53431"/>
              <a:stretch>
                <a:fillRect/>
              </a:stretch>
            </p:blipFill>
            <p:spPr bwMode="auto">
              <a:xfrm>
                <a:off x="3857620" y="0"/>
                <a:ext cx="1928826" cy="555269"/>
              </a:xfrm>
              <a:prstGeom prst="rect">
                <a:avLst/>
              </a:prstGeom>
              <a:noFill/>
            </p:spPr>
          </p:pic>
          <p:pic>
            <p:nvPicPr>
              <p:cNvPr id="25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10" cstate="print"/>
              <a:srcRect l="33469" r="2941" b="53431"/>
              <a:stretch>
                <a:fillRect/>
              </a:stretch>
            </p:blipFill>
            <p:spPr bwMode="auto">
              <a:xfrm>
                <a:off x="7786678" y="0"/>
                <a:ext cx="1357322" cy="596399"/>
              </a:xfrm>
              <a:prstGeom prst="rect">
                <a:avLst/>
              </a:prstGeom>
              <a:noFill/>
            </p:spPr>
          </p:pic>
          <p:pic>
            <p:nvPicPr>
              <p:cNvPr id="26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9" cstate="print"/>
              <a:srcRect l="1471" t="51471" r="1470" b="4411"/>
              <a:stretch>
                <a:fillRect/>
              </a:stretch>
            </p:blipFill>
            <p:spPr bwMode="auto">
              <a:xfrm>
                <a:off x="5857884" y="0"/>
                <a:ext cx="1857388" cy="506560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11" name="Picture 10" descr="http://hacksam94.appspot.com/img0.liveinternet.ru/images/attach/c/11/116/418/116418386_large_3.png"/>
          <p:cNvPicPr>
            <a:picLocks noChangeAspect="1" noChangeArrowheads="1"/>
          </p:cNvPicPr>
          <p:nvPr userDrawn="1"/>
        </p:nvPicPr>
        <p:blipFill>
          <a:blip r:embed="rId11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286116" y="2928940"/>
            <a:ext cx="1785918" cy="1617290"/>
          </a:xfrm>
          <a:prstGeom prst="rect">
            <a:avLst/>
          </a:prstGeom>
          <a:noFill/>
        </p:spPr>
      </p:pic>
      <p:pic>
        <p:nvPicPr>
          <p:cNvPr id="8" name="Picture 4" descr="http://hacksam94.appspot.com/img1.liveinternet.ru/images/attach/c/11/116/418/116418315_18.png"/>
          <p:cNvPicPr>
            <a:picLocks noChangeAspect="1" noChangeArrowheads="1"/>
          </p:cNvPicPr>
          <p:nvPr userDrawn="1"/>
        </p:nvPicPr>
        <p:blipFill>
          <a:blip r:embed="rId12" cstate="print">
            <a:lum bright="-10000" contrast="20000"/>
          </a:blip>
          <a:srcRect/>
          <a:stretch>
            <a:fillRect/>
          </a:stretch>
        </p:blipFill>
        <p:spPr bwMode="auto">
          <a:xfrm rot="523529" flipH="1">
            <a:off x="6117975" y="2945164"/>
            <a:ext cx="1281081" cy="164307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313D508-E6A6-48AC-8DFB-C50897BB7E0F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3403673-5E58-4BD7-BED7-40D5B70038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313D508-E6A6-48AC-8DFB-C50897BB7E0F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3403673-5E58-4BD7-BED7-40D5B70038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designtos.com/postpic/2013/03/cool-powerpoint-presentations_51752.jpg"/>
          <p:cNvPicPr>
            <a:picLocks noChangeAspect="1" noChangeArrowheads="1"/>
          </p:cNvPicPr>
          <p:nvPr userDrawn="1"/>
        </p:nvPicPr>
        <p:blipFill>
          <a:blip r:embed="rId2" cstate="print">
            <a:lum bright="-10000" contrast="-10000"/>
          </a:blip>
          <a:srcRect/>
          <a:stretch>
            <a:fillRect/>
          </a:stretch>
        </p:blipFill>
        <p:spPr bwMode="auto">
          <a:xfrm>
            <a:off x="14285" y="0"/>
            <a:ext cx="9129715" cy="5143500"/>
          </a:xfrm>
          <a:prstGeom prst="frame">
            <a:avLst>
              <a:gd name="adj1" fmla="val 12040"/>
            </a:avLst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  <p:grpSp>
        <p:nvGrpSpPr>
          <p:cNvPr id="8" name="Группа 7"/>
          <p:cNvGrpSpPr/>
          <p:nvPr userDrawn="1"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grpSp>
          <p:nvGrpSpPr>
            <p:cNvPr id="9" name="Группа 24"/>
            <p:cNvGrpSpPr/>
            <p:nvPr userDrawn="1"/>
          </p:nvGrpSpPr>
          <p:grpSpPr>
            <a:xfrm>
              <a:off x="0" y="0"/>
              <a:ext cx="9144000" cy="596399"/>
              <a:chOff x="0" y="0"/>
              <a:chExt cx="9144000" cy="596399"/>
            </a:xfrm>
          </p:grpSpPr>
          <p:pic>
            <p:nvPicPr>
              <p:cNvPr id="20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3" cstate="print"/>
              <a:srcRect r="2941" b="53431"/>
              <a:stretch>
                <a:fillRect/>
              </a:stretch>
            </p:blipFill>
            <p:spPr bwMode="auto">
              <a:xfrm>
                <a:off x="0" y="0"/>
                <a:ext cx="1928826" cy="555268"/>
              </a:xfrm>
              <a:prstGeom prst="rect">
                <a:avLst/>
              </a:prstGeom>
              <a:noFill/>
            </p:spPr>
          </p:pic>
          <p:pic>
            <p:nvPicPr>
              <p:cNvPr id="21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4" cstate="print"/>
              <a:srcRect l="1471" t="51471" r="1470" b="4411"/>
              <a:stretch>
                <a:fillRect/>
              </a:stretch>
            </p:blipFill>
            <p:spPr bwMode="auto">
              <a:xfrm>
                <a:off x="2000232" y="0"/>
                <a:ext cx="1857388" cy="506560"/>
              </a:xfrm>
              <a:prstGeom prst="rect">
                <a:avLst/>
              </a:prstGeom>
              <a:noFill/>
            </p:spPr>
          </p:pic>
          <p:pic>
            <p:nvPicPr>
              <p:cNvPr id="22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3" cstate="print"/>
              <a:srcRect r="2941" b="53431"/>
              <a:stretch>
                <a:fillRect/>
              </a:stretch>
            </p:blipFill>
            <p:spPr bwMode="auto">
              <a:xfrm>
                <a:off x="3857620" y="0"/>
                <a:ext cx="1928826" cy="555269"/>
              </a:xfrm>
              <a:prstGeom prst="rect">
                <a:avLst/>
              </a:prstGeom>
              <a:noFill/>
            </p:spPr>
          </p:pic>
          <p:pic>
            <p:nvPicPr>
              <p:cNvPr id="23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5" cstate="print"/>
              <a:srcRect l="33469" r="2941" b="53431"/>
              <a:stretch>
                <a:fillRect/>
              </a:stretch>
            </p:blipFill>
            <p:spPr bwMode="auto">
              <a:xfrm>
                <a:off x="7786678" y="0"/>
                <a:ext cx="1357322" cy="596399"/>
              </a:xfrm>
              <a:prstGeom prst="rect">
                <a:avLst/>
              </a:prstGeom>
              <a:noFill/>
            </p:spPr>
          </p:pic>
          <p:pic>
            <p:nvPicPr>
              <p:cNvPr id="24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4" cstate="print"/>
              <a:srcRect l="1471" t="51471" r="1470" b="4411"/>
              <a:stretch>
                <a:fillRect/>
              </a:stretch>
            </p:blipFill>
            <p:spPr bwMode="auto">
              <a:xfrm>
                <a:off x="5857884" y="0"/>
                <a:ext cx="1857388" cy="506560"/>
              </a:xfrm>
              <a:prstGeom prst="rect">
                <a:avLst/>
              </a:prstGeom>
              <a:noFill/>
            </p:spPr>
          </p:pic>
        </p:grpSp>
        <p:pic>
          <p:nvPicPr>
            <p:cNvPr id="10" name="Picture 22" descr="http://orig12.deviantart.net/f8b9/f/2012/151/b/5/free_vector_sport_by_freevectorfinder-d51tziz.png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 l="1471" t="51471" r="1470" b="4411"/>
            <a:stretch>
              <a:fillRect/>
            </a:stretch>
          </p:blipFill>
          <p:spPr bwMode="auto">
            <a:xfrm rot="16200000">
              <a:off x="-675414" y="1246900"/>
              <a:ext cx="1857388" cy="506560"/>
            </a:xfrm>
            <a:prstGeom prst="rect">
              <a:avLst/>
            </a:prstGeom>
            <a:noFill/>
          </p:spPr>
        </p:pic>
        <p:pic>
          <p:nvPicPr>
            <p:cNvPr id="11" name="Picture 22" descr="http://orig12.deviantart.net/f8b9/f/2012/151/b/5/free_vector_sport_by_freevectorfinder-d51tziz.pn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r="2941" b="53431"/>
            <a:stretch>
              <a:fillRect/>
            </a:stretch>
          </p:blipFill>
          <p:spPr bwMode="auto">
            <a:xfrm rot="16200000">
              <a:off x="-686779" y="3115653"/>
              <a:ext cx="1928826" cy="555268"/>
            </a:xfrm>
            <a:prstGeom prst="rect">
              <a:avLst/>
            </a:prstGeom>
            <a:noFill/>
          </p:spPr>
        </p:pic>
        <p:pic>
          <p:nvPicPr>
            <p:cNvPr id="12" name="Picture 22" descr="http://orig12.deviantart.net/f8b9/f/2012/151/b/5/free_vector_sport_by_freevectorfinder-d51tziz.png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 l="1471" t="51471" r="1470" b="4411"/>
            <a:stretch>
              <a:fillRect/>
            </a:stretch>
          </p:blipFill>
          <p:spPr bwMode="auto">
            <a:xfrm rot="5400000">
              <a:off x="7962026" y="3318602"/>
              <a:ext cx="1857388" cy="506560"/>
            </a:xfrm>
            <a:prstGeom prst="rect">
              <a:avLst/>
            </a:prstGeom>
            <a:noFill/>
          </p:spPr>
        </p:pic>
        <p:pic>
          <p:nvPicPr>
            <p:cNvPr id="13" name="Picture 22" descr="http://orig12.deviantart.net/f8b9/f/2012/151/b/5/free_vector_sport_by_freevectorfinder-d51tziz.pn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r="2941" b="53431"/>
            <a:stretch>
              <a:fillRect/>
            </a:stretch>
          </p:blipFill>
          <p:spPr bwMode="auto">
            <a:xfrm rot="5400000">
              <a:off x="7901953" y="1329703"/>
              <a:ext cx="1928826" cy="555268"/>
            </a:xfrm>
            <a:prstGeom prst="rect">
              <a:avLst/>
            </a:prstGeom>
            <a:noFill/>
          </p:spPr>
        </p:pic>
        <p:grpSp>
          <p:nvGrpSpPr>
            <p:cNvPr id="14" name="Группа 25"/>
            <p:cNvGrpSpPr/>
            <p:nvPr userDrawn="1"/>
          </p:nvGrpSpPr>
          <p:grpSpPr>
            <a:xfrm>
              <a:off x="0" y="4547101"/>
              <a:ext cx="9144000" cy="596399"/>
              <a:chOff x="0" y="0"/>
              <a:chExt cx="9144000" cy="596399"/>
            </a:xfrm>
          </p:grpSpPr>
          <p:pic>
            <p:nvPicPr>
              <p:cNvPr id="15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3" cstate="print"/>
              <a:srcRect r="2941" b="53431"/>
              <a:stretch>
                <a:fillRect/>
              </a:stretch>
            </p:blipFill>
            <p:spPr bwMode="auto">
              <a:xfrm>
                <a:off x="0" y="0"/>
                <a:ext cx="1928826" cy="555268"/>
              </a:xfrm>
              <a:prstGeom prst="rect">
                <a:avLst/>
              </a:prstGeom>
              <a:noFill/>
            </p:spPr>
          </p:pic>
          <p:pic>
            <p:nvPicPr>
              <p:cNvPr id="16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4" cstate="print"/>
              <a:srcRect l="1471" t="51471" r="1470" b="4411"/>
              <a:stretch>
                <a:fillRect/>
              </a:stretch>
            </p:blipFill>
            <p:spPr bwMode="auto">
              <a:xfrm>
                <a:off x="2000232" y="0"/>
                <a:ext cx="1857388" cy="506560"/>
              </a:xfrm>
              <a:prstGeom prst="rect">
                <a:avLst/>
              </a:prstGeom>
              <a:noFill/>
            </p:spPr>
          </p:pic>
          <p:pic>
            <p:nvPicPr>
              <p:cNvPr id="17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3" cstate="print"/>
              <a:srcRect r="2941" b="53431"/>
              <a:stretch>
                <a:fillRect/>
              </a:stretch>
            </p:blipFill>
            <p:spPr bwMode="auto">
              <a:xfrm>
                <a:off x="3857620" y="0"/>
                <a:ext cx="1928826" cy="555269"/>
              </a:xfrm>
              <a:prstGeom prst="rect">
                <a:avLst/>
              </a:prstGeom>
              <a:noFill/>
            </p:spPr>
          </p:pic>
          <p:pic>
            <p:nvPicPr>
              <p:cNvPr id="18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5" cstate="print"/>
              <a:srcRect l="33469" r="2941" b="53431"/>
              <a:stretch>
                <a:fillRect/>
              </a:stretch>
            </p:blipFill>
            <p:spPr bwMode="auto">
              <a:xfrm>
                <a:off x="7786678" y="0"/>
                <a:ext cx="1357322" cy="596399"/>
              </a:xfrm>
              <a:prstGeom prst="rect">
                <a:avLst/>
              </a:prstGeom>
              <a:noFill/>
            </p:spPr>
          </p:pic>
          <p:pic>
            <p:nvPicPr>
              <p:cNvPr id="19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4" cstate="print"/>
              <a:srcRect l="1471" t="51471" r="1470" b="4411"/>
              <a:stretch>
                <a:fillRect/>
              </a:stretch>
            </p:blipFill>
            <p:spPr bwMode="auto">
              <a:xfrm>
                <a:off x="5857884" y="0"/>
                <a:ext cx="1857388" cy="506560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25" name="Picture 10" descr="http://hacksam94.appspot.com/img0.liveinternet.ru/images/attach/c/11/116/418/116418386_large_3.png"/>
          <p:cNvPicPr>
            <a:picLocks noChangeAspect="1" noChangeArrowheads="1"/>
          </p:cNvPicPr>
          <p:nvPr userDrawn="1"/>
        </p:nvPicPr>
        <p:blipFill>
          <a:blip r:embed="rId6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6929454" y="2942430"/>
            <a:ext cx="1928794" cy="1746676"/>
          </a:xfrm>
          <a:prstGeom prst="rect">
            <a:avLst/>
          </a:prstGeom>
          <a:noFill/>
        </p:spPr>
      </p:pic>
      <p:pic>
        <p:nvPicPr>
          <p:cNvPr id="26" name="Picture 12" descr="http://hacksam94.appspot.com/img0.liveinternet.ru/images/attach/c/11/116/418/116418426_large_10.png"/>
          <p:cNvPicPr>
            <a:picLocks noChangeAspect="1" noChangeArrowheads="1"/>
          </p:cNvPicPr>
          <p:nvPr userDrawn="1"/>
        </p:nvPicPr>
        <p:blipFill>
          <a:blip r:embed="rId7" cstate="print">
            <a:lum bright="-10000" contrast="20000"/>
          </a:blip>
          <a:srcRect/>
          <a:stretch>
            <a:fillRect/>
          </a:stretch>
        </p:blipFill>
        <p:spPr bwMode="auto">
          <a:xfrm rot="730823">
            <a:off x="495605" y="2954076"/>
            <a:ext cx="1752587" cy="149935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designtos.com/postpic/2013/03/cool-powerpoint-presentations_51752.jpg"/>
          <p:cNvPicPr>
            <a:picLocks noChangeAspect="1" noChangeArrowheads="1"/>
          </p:cNvPicPr>
          <p:nvPr userDrawn="1"/>
        </p:nvPicPr>
        <p:blipFill>
          <a:blip r:embed="rId2" cstate="print">
            <a:lum bright="-10000" contrast="-10000"/>
          </a:blip>
          <a:srcRect/>
          <a:stretch>
            <a:fillRect/>
          </a:stretch>
        </p:blipFill>
        <p:spPr bwMode="auto">
          <a:xfrm>
            <a:off x="14285" y="0"/>
            <a:ext cx="9129715" cy="5143500"/>
          </a:xfrm>
          <a:prstGeom prst="frame">
            <a:avLst>
              <a:gd name="adj1" fmla="val 12040"/>
            </a:avLst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8" name="Picture 16" descr="http://hacksam94.appspot.com/img0.liveinternet.ru/images/attach/c/11/116/418/116418490_large_19.png"/>
          <p:cNvPicPr>
            <a:picLocks noChangeAspect="1" noChangeArrowheads="1"/>
          </p:cNvPicPr>
          <p:nvPr userDrawn="1"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7358082" y="2505246"/>
            <a:ext cx="1161562" cy="2242908"/>
          </a:xfrm>
          <a:prstGeom prst="rect">
            <a:avLst/>
          </a:prstGeom>
          <a:noFill/>
        </p:spPr>
      </p:pic>
      <p:pic>
        <p:nvPicPr>
          <p:cNvPr id="9" name="Picture 14" descr="25 (264x700, 131Kb)"/>
          <p:cNvPicPr>
            <a:picLocks noChangeAspect="1" noChangeArrowheads="1"/>
          </p:cNvPicPr>
          <p:nvPr userDrawn="1"/>
        </p:nvPicPr>
        <p:blipFill>
          <a:blip r:embed="rId4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642910" y="2357436"/>
            <a:ext cx="858481" cy="2276276"/>
          </a:xfrm>
          <a:prstGeom prst="rect">
            <a:avLst/>
          </a:prstGeom>
          <a:noFill/>
        </p:spPr>
      </p:pic>
      <p:grpSp>
        <p:nvGrpSpPr>
          <p:cNvPr id="10" name="Группа 9"/>
          <p:cNvGrpSpPr/>
          <p:nvPr userDrawn="1"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grpSp>
          <p:nvGrpSpPr>
            <p:cNvPr id="11" name="Группа 24"/>
            <p:cNvGrpSpPr/>
            <p:nvPr userDrawn="1"/>
          </p:nvGrpSpPr>
          <p:grpSpPr>
            <a:xfrm>
              <a:off x="0" y="0"/>
              <a:ext cx="9144000" cy="596399"/>
              <a:chOff x="0" y="0"/>
              <a:chExt cx="9144000" cy="596399"/>
            </a:xfrm>
          </p:grpSpPr>
          <p:pic>
            <p:nvPicPr>
              <p:cNvPr id="22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5" cstate="print"/>
              <a:srcRect r="2941" b="53431"/>
              <a:stretch>
                <a:fillRect/>
              </a:stretch>
            </p:blipFill>
            <p:spPr bwMode="auto">
              <a:xfrm>
                <a:off x="0" y="0"/>
                <a:ext cx="1928826" cy="555268"/>
              </a:xfrm>
              <a:prstGeom prst="rect">
                <a:avLst/>
              </a:prstGeom>
              <a:noFill/>
            </p:spPr>
          </p:pic>
          <p:pic>
            <p:nvPicPr>
              <p:cNvPr id="23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6" cstate="print"/>
              <a:srcRect l="1471" t="51471" r="1470" b="4411"/>
              <a:stretch>
                <a:fillRect/>
              </a:stretch>
            </p:blipFill>
            <p:spPr bwMode="auto">
              <a:xfrm>
                <a:off x="2000232" y="0"/>
                <a:ext cx="1857388" cy="506560"/>
              </a:xfrm>
              <a:prstGeom prst="rect">
                <a:avLst/>
              </a:prstGeom>
              <a:noFill/>
            </p:spPr>
          </p:pic>
          <p:pic>
            <p:nvPicPr>
              <p:cNvPr id="24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5" cstate="print"/>
              <a:srcRect r="2941" b="53431"/>
              <a:stretch>
                <a:fillRect/>
              </a:stretch>
            </p:blipFill>
            <p:spPr bwMode="auto">
              <a:xfrm>
                <a:off x="3857620" y="0"/>
                <a:ext cx="1928826" cy="555269"/>
              </a:xfrm>
              <a:prstGeom prst="rect">
                <a:avLst/>
              </a:prstGeom>
              <a:noFill/>
            </p:spPr>
          </p:pic>
          <p:pic>
            <p:nvPicPr>
              <p:cNvPr id="25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7" cstate="print"/>
              <a:srcRect l="33469" r="2941" b="53431"/>
              <a:stretch>
                <a:fillRect/>
              </a:stretch>
            </p:blipFill>
            <p:spPr bwMode="auto">
              <a:xfrm>
                <a:off x="7786678" y="0"/>
                <a:ext cx="1357322" cy="596399"/>
              </a:xfrm>
              <a:prstGeom prst="rect">
                <a:avLst/>
              </a:prstGeom>
              <a:noFill/>
            </p:spPr>
          </p:pic>
          <p:pic>
            <p:nvPicPr>
              <p:cNvPr id="26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6" cstate="print"/>
              <a:srcRect l="1471" t="51471" r="1470" b="4411"/>
              <a:stretch>
                <a:fillRect/>
              </a:stretch>
            </p:blipFill>
            <p:spPr bwMode="auto">
              <a:xfrm>
                <a:off x="5857884" y="0"/>
                <a:ext cx="1857388" cy="506560"/>
              </a:xfrm>
              <a:prstGeom prst="rect">
                <a:avLst/>
              </a:prstGeom>
              <a:noFill/>
            </p:spPr>
          </p:pic>
        </p:grpSp>
        <p:pic>
          <p:nvPicPr>
            <p:cNvPr id="12" name="Picture 22" descr="http://orig12.deviantart.net/f8b9/f/2012/151/b/5/free_vector_sport_by_freevectorfinder-d51tziz.png"/>
            <p:cNvPicPr>
              <a:picLocks noChangeAspect="1" noChangeArrowheads="1"/>
            </p:cNvPicPr>
            <p:nvPr userDrawn="1"/>
          </p:nvPicPr>
          <p:blipFill>
            <a:blip r:embed="rId6" cstate="print"/>
            <a:srcRect l="1471" t="51471" r="1470" b="4411"/>
            <a:stretch>
              <a:fillRect/>
            </a:stretch>
          </p:blipFill>
          <p:spPr bwMode="auto">
            <a:xfrm rot="16200000">
              <a:off x="-675414" y="1246900"/>
              <a:ext cx="1857388" cy="506560"/>
            </a:xfrm>
            <a:prstGeom prst="rect">
              <a:avLst/>
            </a:prstGeom>
            <a:noFill/>
          </p:spPr>
        </p:pic>
        <p:pic>
          <p:nvPicPr>
            <p:cNvPr id="13" name="Picture 22" descr="http://orig12.deviantart.net/f8b9/f/2012/151/b/5/free_vector_sport_by_freevectorfinder-d51tziz.png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 r="2941" b="53431"/>
            <a:stretch>
              <a:fillRect/>
            </a:stretch>
          </p:blipFill>
          <p:spPr bwMode="auto">
            <a:xfrm rot="16200000">
              <a:off x="-686779" y="3115653"/>
              <a:ext cx="1928826" cy="555268"/>
            </a:xfrm>
            <a:prstGeom prst="rect">
              <a:avLst/>
            </a:prstGeom>
            <a:noFill/>
          </p:spPr>
        </p:pic>
        <p:pic>
          <p:nvPicPr>
            <p:cNvPr id="14" name="Picture 22" descr="http://orig12.deviantart.net/f8b9/f/2012/151/b/5/free_vector_sport_by_freevectorfinder-d51tziz.png"/>
            <p:cNvPicPr>
              <a:picLocks noChangeAspect="1" noChangeArrowheads="1"/>
            </p:cNvPicPr>
            <p:nvPr userDrawn="1"/>
          </p:nvPicPr>
          <p:blipFill>
            <a:blip r:embed="rId6" cstate="print"/>
            <a:srcRect l="1471" t="51471" r="1470" b="4411"/>
            <a:stretch>
              <a:fillRect/>
            </a:stretch>
          </p:blipFill>
          <p:spPr bwMode="auto">
            <a:xfrm rot="5400000">
              <a:off x="7962026" y="3318602"/>
              <a:ext cx="1857388" cy="506560"/>
            </a:xfrm>
            <a:prstGeom prst="rect">
              <a:avLst/>
            </a:prstGeom>
            <a:noFill/>
          </p:spPr>
        </p:pic>
        <p:pic>
          <p:nvPicPr>
            <p:cNvPr id="15" name="Picture 22" descr="http://orig12.deviantart.net/f8b9/f/2012/151/b/5/free_vector_sport_by_freevectorfinder-d51tziz.png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 r="2941" b="53431"/>
            <a:stretch>
              <a:fillRect/>
            </a:stretch>
          </p:blipFill>
          <p:spPr bwMode="auto">
            <a:xfrm rot="5400000">
              <a:off x="7901953" y="1329703"/>
              <a:ext cx="1928826" cy="555268"/>
            </a:xfrm>
            <a:prstGeom prst="rect">
              <a:avLst/>
            </a:prstGeom>
            <a:noFill/>
          </p:spPr>
        </p:pic>
        <p:grpSp>
          <p:nvGrpSpPr>
            <p:cNvPr id="16" name="Группа 25"/>
            <p:cNvGrpSpPr/>
            <p:nvPr userDrawn="1"/>
          </p:nvGrpSpPr>
          <p:grpSpPr>
            <a:xfrm>
              <a:off x="0" y="4547101"/>
              <a:ext cx="9144000" cy="596399"/>
              <a:chOff x="0" y="0"/>
              <a:chExt cx="9144000" cy="596399"/>
            </a:xfrm>
          </p:grpSpPr>
          <p:pic>
            <p:nvPicPr>
              <p:cNvPr id="17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5" cstate="print"/>
              <a:srcRect r="2941" b="53431"/>
              <a:stretch>
                <a:fillRect/>
              </a:stretch>
            </p:blipFill>
            <p:spPr bwMode="auto">
              <a:xfrm>
                <a:off x="0" y="0"/>
                <a:ext cx="1928826" cy="555268"/>
              </a:xfrm>
              <a:prstGeom prst="rect">
                <a:avLst/>
              </a:prstGeom>
              <a:noFill/>
            </p:spPr>
          </p:pic>
          <p:pic>
            <p:nvPicPr>
              <p:cNvPr id="18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6" cstate="print"/>
              <a:srcRect l="1471" t="51471" r="1470" b="4411"/>
              <a:stretch>
                <a:fillRect/>
              </a:stretch>
            </p:blipFill>
            <p:spPr bwMode="auto">
              <a:xfrm>
                <a:off x="2000232" y="0"/>
                <a:ext cx="1857388" cy="506560"/>
              </a:xfrm>
              <a:prstGeom prst="rect">
                <a:avLst/>
              </a:prstGeom>
              <a:noFill/>
            </p:spPr>
          </p:pic>
          <p:pic>
            <p:nvPicPr>
              <p:cNvPr id="19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5" cstate="print"/>
              <a:srcRect r="2941" b="53431"/>
              <a:stretch>
                <a:fillRect/>
              </a:stretch>
            </p:blipFill>
            <p:spPr bwMode="auto">
              <a:xfrm>
                <a:off x="3857620" y="0"/>
                <a:ext cx="1928826" cy="555269"/>
              </a:xfrm>
              <a:prstGeom prst="rect">
                <a:avLst/>
              </a:prstGeom>
              <a:noFill/>
            </p:spPr>
          </p:pic>
          <p:pic>
            <p:nvPicPr>
              <p:cNvPr id="20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7" cstate="print"/>
              <a:srcRect l="33469" r="2941" b="53431"/>
              <a:stretch>
                <a:fillRect/>
              </a:stretch>
            </p:blipFill>
            <p:spPr bwMode="auto">
              <a:xfrm>
                <a:off x="7786678" y="0"/>
                <a:ext cx="1357322" cy="596399"/>
              </a:xfrm>
              <a:prstGeom prst="rect">
                <a:avLst/>
              </a:prstGeom>
              <a:noFill/>
            </p:spPr>
          </p:pic>
          <p:pic>
            <p:nvPicPr>
              <p:cNvPr id="21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6" cstate="print"/>
              <a:srcRect l="1471" t="51471" r="1470" b="4411"/>
              <a:stretch>
                <a:fillRect/>
              </a:stretch>
            </p:blipFill>
            <p:spPr bwMode="auto">
              <a:xfrm>
                <a:off x="5857884" y="0"/>
                <a:ext cx="1857388" cy="506560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designtos.com/postpic/2013/03/cool-powerpoint-presentations_51752.jpg"/>
          <p:cNvPicPr>
            <a:picLocks noChangeAspect="1" noChangeArrowheads="1"/>
          </p:cNvPicPr>
          <p:nvPr userDrawn="1"/>
        </p:nvPicPr>
        <p:blipFill>
          <a:blip r:embed="rId2" cstate="print">
            <a:lum bright="-10000" contrast="-10000"/>
          </a:blip>
          <a:srcRect/>
          <a:stretch>
            <a:fillRect/>
          </a:stretch>
        </p:blipFill>
        <p:spPr bwMode="auto">
          <a:xfrm>
            <a:off x="14285" y="0"/>
            <a:ext cx="9129715" cy="5143500"/>
          </a:xfrm>
          <a:prstGeom prst="frame">
            <a:avLst>
              <a:gd name="adj1" fmla="val 12040"/>
            </a:avLst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  <p:grpSp>
        <p:nvGrpSpPr>
          <p:cNvPr id="9" name="Группа 8"/>
          <p:cNvGrpSpPr/>
          <p:nvPr userDrawn="1"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grpSp>
          <p:nvGrpSpPr>
            <p:cNvPr id="10" name="Группа 24"/>
            <p:cNvGrpSpPr/>
            <p:nvPr userDrawn="1"/>
          </p:nvGrpSpPr>
          <p:grpSpPr>
            <a:xfrm>
              <a:off x="0" y="0"/>
              <a:ext cx="9144000" cy="596399"/>
              <a:chOff x="0" y="0"/>
              <a:chExt cx="9144000" cy="596399"/>
            </a:xfrm>
          </p:grpSpPr>
          <p:pic>
            <p:nvPicPr>
              <p:cNvPr id="21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3" cstate="print"/>
              <a:srcRect r="2941" b="53431"/>
              <a:stretch>
                <a:fillRect/>
              </a:stretch>
            </p:blipFill>
            <p:spPr bwMode="auto">
              <a:xfrm>
                <a:off x="0" y="0"/>
                <a:ext cx="1928826" cy="555268"/>
              </a:xfrm>
              <a:prstGeom prst="rect">
                <a:avLst/>
              </a:prstGeom>
              <a:noFill/>
            </p:spPr>
          </p:pic>
          <p:pic>
            <p:nvPicPr>
              <p:cNvPr id="22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4" cstate="print"/>
              <a:srcRect l="1471" t="51471" r="1470" b="4411"/>
              <a:stretch>
                <a:fillRect/>
              </a:stretch>
            </p:blipFill>
            <p:spPr bwMode="auto">
              <a:xfrm>
                <a:off x="2000232" y="0"/>
                <a:ext cx="1857388" cy="506560"/>
              </a:xfrm>
              <a:prstGeom prst="rect">
                <a:avLst/>
              </a:prstGeom>
              <a:noFill/>
            </p:spPr>
          </p:pic>
          <p:pic>
            <p:nvPicPr>
              <p:cNvPr id="23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3" cstate="print"/>
              <a:srcRect r="2941" b="53431"/>
              <a:stretch>
                <a:fillRect/>
              </a:stretch>
            </p:blipFill>
            <p:spPr bwMode="auto">
              <a:xfrm>
                <a:off x="3857620" y="0"/>
                <a:ext cx="1928826" cy="555269"/>
              </a:xfrm>
              <a:prstGeom prst="rect">
                <a:avLst/>
              </a:prstGeom>
              <a:noFill/>
            </p:spPr>
          </p:pic>
          <p:pic>
            <p:nvPicPr>
              <p:cNvPr id="24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5" cstate="print"/>
              <a:srcRect l="33469" r="2941" b="53431"/>
              <a:stretch>
                <a:fillRect/>
              </a:stretch>
            </p:blipFill>
            <p:spPr bwMode="auto">
              <a:xfrm>
                <a:off x="7786678" y="0"/>
                <a:ext cx="1357322" cy="596399"/>
              </a:xfrm>
              <a:prstGeom prst="rect">
                <a:avLst/>
              </a:prstGeom>
              <a:noFill/>
            </p:spPr>
          </p:pic>
          <p:pic>
            <p:nvPicPr>
              <p:cNvPr id="25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4" cstate="print"/>
              <a:srcRect l="1471" t="51471" r="1470" b="4411"/>
              <a:stretch>
                <a:fillRect/>
              </a:stretch>
            </p:blipFill>
            <p:spPr bwMode="auto">
              <a:xfrm>
                <a:off x="5857884" y="0"/>
                <a:ext cx="1857388" cy="506560"/>
              </a:xfrm>
              <a:prstGeom prst="rect">
                <a:avLst/>
              </a:prstGeom>
              <a:noFill/>
            </p:spPr>
          </p:pic>
        </p:grpSp>
        <p:pic>
          <p:nvPicPr>
            <p:cNvPr id="11" name="Picture 22" descr="http://orig12.deviantart.net/f8b9/f/2012/151/b/5/free_vector_sport_by_freevectorfinder-d51tziz.png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 l="1471" t="51471" r="1470" b="4411"/>
            <a:stretch>
              <a:fillRect/>
            </a:stretch>
          </p:blipFill>
          <p:spPr bwMode="auto">
            <a:xfrm rot="16200000">
              <a:off x="-675414" y="1246900"/>
              <a:ext cx="1857388" cy="506560"/>
            </a:xfrm>
            <a:prstGeom prst="rect">
              <a:avLst/>
            </a:prstGeom>
            <a:noFill/>
          </p:spPr>
        </p:pic>
        <p:pic>
          <p:nvPicPr>
            <p:cNvPr id="12" name="Picture 22" descr="http://orig12.deviantart.net/f8b9/f/2012/151/b/5/free_vector_sport_by_freevectorfinder-d51tziz.pn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r="2941" b="53431"/>
            <a:stretch>
              <a:fillRect/>
            </a:stretch>
          </p:blipFill>
          <p:spPr bwMode="auto">
            <a:xfrm rot="16200000">
              <a:off x="-686779" y="3115653"/>
              <a:ext cx="1928826" cy="555268"/>
            </a:xfrm>
            <a:prstGeom prst="rect">
              <a:avLst/>
            </a:prstGeom>
            <a:noFill/>
          </p:spPr>
        </p:pic>
        <p:pic>
          <p:nvPicPr>
            <p:cNvPr id="13" name="Picture 22" descr="http://orig12.deviantart.net/f8b9/f/2012/151/b/5/free_vector_sport_by_freevectorfinder-d51tziz.png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 l="1471" t="51471" r="1470" b="4411"/>
            <a:stretch>
              <a:fillRect/>
            </a:stretch>
          </p:blipFill>
          <p:spPr bwMode="auto">
            <a:xfrm rot="5400000">
              <a:off x="7962026" y="3318602"/>
              <a:ext cx="1857388" cy="506560"/>
            </a:xfrm>
            <a:prstGeom prst="rect">
              <a:avLst/>
            </a:prstGeom>
            <a:noFill/>
          </p:spPr>
        </p:pic>
        <p:pic>
          <p:nvPicPr>
            <p:cNvPr id="14" name="Picture 22" descr="http://orig12.deviantart.net/f8b9/f/2012/151/b/5/free_vector_sport_by_freevectorfinder-d51tziz.pn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r="2941" b="53431"/>
            <a:stretch>
              <a:fillRect/>
            </a:stretch>
          </p:blipFill>
          <p:spPr bwMode="auto">
            <a:xfrm rot="5400000">
              <a:off x="7901953" y="1329703"/>
              <a:ext cx="1928826" cy="555268"/>
            </a:xfrm>
            <a:prstGeom prst="rect">
              <a:avLst/>
            </a:prstGeom>
            <a:noFill/>
          </p:spPr>
        </p:pic>
        <p:grpSp>
          <p:nvGrpSpPr>
            <p:cNvPr id="15" name="Группа 25"/>
            <p:cNvGrpSpPr/>
            <p:nvPr userDrawn="1"/>
          </p:nvGrpSpPr>
          <p:grpSpPr>
            <a:xfrm>
              <a:off x="0" y="4547101"/>
              <a:ext cx="9144000" cy="596399"/>
              <a:chOff x="0" y="0"/>
              <a:chExt cx="9144000" cy="596399"/>
            </a:xfrm>
          </p:grpSpPr>
          <p:pic>
            <p:nvPicPr>
              <p:cNvPr id="16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3" cstate="print"/>
              <a:srcRect r="2941" b="53431"/>
              <a:stretch>
                <a:fillRect/>
              </a:stretch>
            </p:blipFill>
            <p:spPr bwMode="auto">
              <a:xfrm>
                <a:off x="0" y="0"/>
                <a:ext cx="1928826" cy="555268"/>
              </a:xfrm>
              <a:prstGeom prst="rect">
                <a:avLst/>
              </a:prstGeom>
              <a:noFill/>
            </p:spPr>
          </p:pic>
          <p:pic>
            <p:nvPicPr>
              <p:cNvPr id="17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4" cstate="print"/>
              <a:srcRect l="1471" t="51471" r="1470" b="4411"/>
              <a:stretch>
                <a:fillRect/>
              </a:stretch>
            </p:blipFill>
            <p:spPr bwMode="auto">
              <a:xfrm>
                <a:off x="2000232" y="0"/>
                <a:ext cx="1857388" cy="506560"/>
              </a:xfrm>
              <a:prstGeom prst="rect">
                <a:avLst/>
              </a:prstGeom>
              <a:noFill/>
            </p:spPr>
          </p:pic>
          <p:pic>
            <p:nvPicPr>
              <p:cNvPr id="18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3" cstate="print"/>
              <a:srcRect r="2941" b="53431"/>
              <a:stretch>
                <a:fillRect/>
              </a:stretch>
            </p:blipFill>
            <p:spPr bwMode="auto">
              <a:xfrm>
                <a:off x="3857620" y="0"/>
                <a:ext cx="1928826" cy="555269"/>
              </a:xfrm>
              <a:prstGeom prst="rect">
                <a:avLst/>
              </a:prstGeom>
              <a:noFill/>
            </p:spPr>
          </p:pic>
          <p:pic>
            <p:nvPicPr>
              <p:cNvPr id="19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5" cstate="print"/>
              <a:srcRect l="33469" r="2941" b="53431"/>
              <a:stretch>
                <a:fillRect/>
              </a:stretch>
            </p:blipFill>
            <p:spPr bwMode="auto">
              <a:xfrm>
                <a:off x="7786678" y="0"/>
                <a:ext cx="1357322" cy="596399"/>
              </a:xfrm>
              <a:prstGeom prst="rect">
                <a:avLst/>
              </a:prstGeom>
              <a:noFill/>
            </p:spPr>
          </p:pic>
          <p:pic>
            <p:nvPicPr>
              <p:cNvPr id="20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4" cstate="print"/>
              <a:srcRect l="1471" t="51471" r="1470" b="4411"/>
              <a:stretch>
                <a:fillRect/>
              </a:stretch>
            </p:blipFill>
            <p:spPr bwMode="auto">
              <a:xfrm>
                <a:off x="5857884" y="0"/>
                <a:ext cx="1857388" cy="506560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26" name="Picture 28" descr="http://www.yenislayt.com/upload/822f2897a5.png"/>
          <p:cNvPicPr>
            <a:picLocks noChangeAspect="1" noChangeArrowheads="1"/>
          </p:cNvPicPr>
          <p:nvPr userDrawn="1"/>
        </p:nvPicPr>
        <p:blipFill>
          <a:blip r:embed="rId6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285720" y="2786064"/>
            <a:ext cx="1571636" cy="1964547"/>
          </a:xfrm>
          <a:prstGeom prst="rect">
            <a:avLst/>
          </a:prstGeom>
          <a:noFill/>
        </p:spPr>
      </p:pic>
      <p:pic>
        <p:nvPicPr>
          <p:cNvPr id="27" name="Picture 2" descr="http://img0.liveinternet.ru/images/attach/c/11/116/418/116418534_27.png"/>
          <p:cNvPicPr>
            <a:picLocks noChangeAspect="1" noChangeArrowheads="1"/>
          </p:cNvPicPr>
          <p:nvPr userDrawn="1"/>
        </p:nvPicPr>
        <p:blipFill>
          <a:blip r:embed="rId7" cstate="print">
            <a:lum bright="-10000" contrast="20000"/>
          </a:blip>
          <a:srcRect/>
          <a:stretch>
            <a:fillRect/>
          </a:stretch>
        </p:blipFill>
        <p:spPr bwMode="auto">
          <a:xfrm flipH="1">
            <a:off x="7643834" y="2571750"/>
            <a:ext cx="1028920" cy="1933374"/>
          </a:xfrm>
          <a:prstGeom prst="rect">
            <a:avLst/>
          </a:prstGeom>
          <a:noFill/>
        </p:spPr>
      </p:pic>
      <p:pic>
        <p:nvPicPr>
          <p:cNvPr id="28" name="Picture 4" descr="http://hacksam94.appspot.com/img1.liveinternet.ru/images/attach/c/11/116/418/116418315_18.png"/>
          <p:cNvPicPr>
            <a:picLocks noChangeAspect="1" noChangeArrowheads="1"/>
          </p:cNvPicPr>
          <p:nvPr userDrawn="1"/>
        </p:nvPicPr>
        <p:blipFill>
          <a:blip r:embed="rId8" cstate="print">
            <a:lum bright="-10000" contrast="20000"/>
          </a:blip>
          <a:srcRect/>
          <a:stretch>
            <a:fillRect/>
          </a:stretch>
        </p:blipFill>
        <p:spPr bwMode="auto">
          <a:xfrm rot="523529" flipH="1">
            <a:off x="6408385" y="2948649"/>
            <a:ext cx="1332003" cy="170838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www.designtos.com/postpic/2013/03/cool-powerpoint-presentations_51752.jpg"/>
          <p:cNvPicPr>
            <a:picLocks noChangeAspect="1" noChangeArrowheads="1"/>
          </p:cNvPicPr>
          <p:nvPr userDrawn="1"/>
        </p:nvPicPr>
        <p:blipFill>
          <a:blip r:embed="rId2" cstate="print">
            <a:lum bright="-10000" contrast="-10000"/>
          </a:blip>
          <a:srcRect/>
          <a:stretch>
            <a:fillRect/>
          </a:stretch>
        </p:blipFill>
        <p:spPr bwMode="auto">
          <a:xfrm>
            <a:off x="14285" y="0"/>
            <a:ext cx="9129715" cy="5143500"/>
          </a:xfrm>
          <a:prstGeom prst="frame">
            <a:avLst>
              <a:gd name="adj1" fmla="val 12040"/>
            </a:avLst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  <p:grpSp>
        <p:nvGrpSpPr>
          <p:cNvPr id="11" name="Группа 10"/>
          <p:cNvGrpSpPr/>
          <p:nvPr userDrawn="1"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grpSp>
          <p:nvGrpSpPr>
            <p:cNvPr id="12" name="Группа 24"/>
            <p:cNvGrpSpPr/>
            <p:nvPr userDrawn="1"/>
          </p:nvGrpSpPr>
          <p:grpSpPr>
            <a:xfrm>
              <a:off x="0" y="0"/>
              <a:ext cx="9144000" cy="596399"/>
              <a:chOff x="0" y="0"/>
              <a:chExt cx="9144000" cy="596399"/>
            </a:xfrm>
          </p:grpSpPr>
          <p:pic>
            <p:nvPicPr>
              <p:cNvPr id="23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3" cstate="print"/>
              <a:srcRect r="2941" b="53431"/>
              <a:stretch>
                <a:fillRect/>
              </a:stretch>
            </p:blipFill>
            <p:spPr bwMode="auto">
              <a:xfrm>
                <a:off x="0" y="0"/>
                <a:ext cx="1928826" cy="555268"/>
              </a:xfrm>
              <a:prstGeom prst="rect">
                <a:avLst/>
              </a:prstGeom>
              <a:noFill/>
            </p:spPr>
          </p:pic>
          <p:pic>
            <p:nvPicPr>
              <p:cNvPr id="24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4" cstate="print"/>
              <a:srcRect l="1471" t="51471" r="1470" b="4411"/>
              <a:stretch>
                <a:fillRect/>
              </a:stretch>
            </p:blipFill>
            <p:spPr bwMode="auto">
              <a:xfrm>
                <a:off x="2000232" y="0"/>
                <a:ext cx="1857388" cy="506560"/>
              </a:xfrm>
              <a:prstGeom prst="rect">
                <a:avLst/>
              </a:prstGeom>
              <a:noFill/>
            </p:spPr>
          </p:pic>
          <p:pic>
            <p:nvPicPr>
              <p:cNvPr id="25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3" cstate="print"/>
              <a:srcRect r="2941" b="53431"/>
              <a:stretch>
                <a:fillRect/>
              </a:stretch>
            </p:blipFill>
            <p:spPr bwMode="auto">
              <a:xfrm>
                <a:off x="3857620" y="0"/>
                <a:ext cx="1928826" cy="555269"/>
              </a:xfrm>
              <a:prstGeom prst="rect">
                <a:avLst/>
              </a:prstGeom>
              <a:noFill/>
            </p:spPr>
          </p:pic>
          <p:pic>
            <p:nvPicPr>
              <p:cNvPr id="26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5" cstate="print"/>
              <a:srcRect l="33469" r="2941" b="53431"/>
              <a:stretch>
                <a:fillRect/>
              </a:stretch>
            </p:blipFill>
            <p:spPr bwMode="auto">
              <a:xfrm>
                <a:off x="7786678" y="0"/>
                <a:ext cx="1357322" cy="596399"/>
              </a:xfrm>
              <a:prstGeom prst="rect">
                <a:avLst/>
              </a:prstGeom>
              <a:noFill/>
            </p:spPr>
          </p:pic>
          <p:pic>
            <p:nvPicPr>
              <p:cNvPr id="27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4" cstate="print"/>
              <a:srcRect l="1471" t="51471" r="1470" b="4411"/>
              <a:stretch>
                <a:fillRect/>
              </a:stretch>
            </p:blipFill>
            <p:spPr bwMode="auto">
              <a:xfrm>
                <a:off x="5857884" y="0"/>
                <a:ext cx="1857388" cy="506560"/>
              </a:xfrm>
              <a:prstGeom prst="rect">
                <a:avLst/>
              </a:prstGeom>
              <a:noFill/>
            </p:spPr>
          </p:pic>
        </p:grpSp>
        <p:pic>
          <p:nvPicPr>
            <p:cNvPr id="13" name="Picture 22" descr="http://orig12.deviantart.net/f8b9/f/2012/151/b/5/free_vector_sport_by_freevectorfinder-d51tziz.png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 l="1471" t="51471" r="1470" b="4411"/>
            <a:stretch>
              <a:fillRect/>
            </a:stretch>
          </p:blipFill>
          <p:spPr bwMode="auto">
            <a:xfrm rot="16200000">
              <a:off x="-675414" y="1246900"/>
              <a:ext cx="1857388" cy="506560"/>
            </a:xfrm>
            <a:prstGeom prst="rect">
              <a:avLst/>
            </a:prstGeom>
            <a:noFill/>
          </p:spPr>
        </p:pic>
        <p:pic>
          <p:nvPicPr>
            <p:cNvPr id="14" name="Picture 22" descr="http://orig12.deviantart.net/f8b9/f/2012/151/b/5/free_vector_sport_by_freevectorfinder-d51tziz.pn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r="2941" b="53431"/>
            <a:stretch>
              <a:fillRect/>
            </a:stretch>
          </p:blipFill>
          <p:spPr bwMode="auto">
            <a:xfrm rot="16200000">
              <a:off x="-686779" y="3115653"/>
              <a:ext cx="1928826" cy="555268"/>
            </a:xfrm>
            <a:prstGeom prst="rect">
              <a:avLst/>
            </a:prstGeom>
            <a:noFill/>
          </p:spPr>
        </p:pic>
        <p:pic>
          <p:nvPicPr>
            <p:cNvPr id="15" name="Picture 22" descr="http://orig12.deviantart.net/f8b9/f/2012/151/b/5/free_vector_sport_by_freevectorfinder-d51tziz.png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 l="1471" t="51471" r="1470" b="4411"/>
            <a:stretch>
              <a:fillRect/>
            </a:stretch>
          </p:blipFill>
          <p:spPr bwMode="auto">
            <a:xfrm rot="5400000">
              <a:off x="7962026" y="3318602"/>
              <a:ext cx="1857388" cy="506560"/>
            </a:xfrm>
            <a:prstGeom prst="rect">
              <a:avLst/>
            </a:prstGeom>
            <a:noFill/>
          </p:spPr>
        </p:pic>
        <p:pic>
          <p:nvPicPr>
            <p:cNvPr id="16" name="Picture 22" descr="http://orig12.deviantart.net/f8b9/f/2012/151/b/5/free_vector_sport_by_freevectorfinder-d51tziz.pn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r="2941" b="53431"/>
            <a:stretch>
              <a:fillRect/>
            </a:stretch>
          </p:blipFill>
          <p:spPr bwMode="auto">
            <a:xfrm rot="5400000">
              <a:off x="7901953" y="1329703"/>
              <a:ext cx="1928826" cy="555268"/>
            </a:xfrm>
            <a:prstGeom prst="rect">
              <a:avLst/>
            </a:prstGeom>
            <a:noFill/>
          </p:spPr>
        </p:pic>
        <p:grpSp>
          <p:nvGrpSpPr>
            <p:cNvPr id="17" name="Группа 25"/>
            <p:cNvGrpSpPr/>
            <p:nvPr userDrawn="1"/>
          </p:nvGrpSpPr>
          <p:grpSpPr>
            <a:xfrm>
              <a:off x="0" y="4547101"/>
              <a:ext cx="9144000" cy="596399"/>
              <a:chOff x="0" y="0"/>
              <a:chExt cx="9144000" cy="596399"/>
            </a:xfrm>
          </p:grpSpPr>
          <p:pic>
            <p:nvPicPr>
              <p:cNvPr id="18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3" cstate="print"/>
              <a:srcRect r="2941" b="53431"/>
              <a:stretch>
                <a:fillRect/>
              </a:stretch>
            </p:blipFill>
            <p:spPr bwMode="auto">
              <a:xfrm>
                <a:off x="0" y="0"/>
                <a:ext cx="1928826" cy="555268"/>
              </a:xfrm>
              <a:prstGeom prst="rect">
                <a:avLst/>
              </a:prstGeom>
              <a:noFill/>
            </p:spPr>
          </p:pic>
          <p:pic>
            <p:nvPicPr>
              <p:cNvPr id="19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4" cstate="print"/>
              <a:srcRect l="1471" t="51471" r="1470" b="4411"/>
              <a:stretch>
                <a:fillRect/>
              </a:stretch>
            </p:blipFill>
            <p:spPr bwMode="auto">
              <a:xfrm>
                <a:off x="2000232" y="0"/>
                <a:ext cx="1857388" cy="506560"/>
              </a:xfrm>
              <a:prstGeom prst="rect">
                <a:avLst/>
              </a:prstGeom>
              <a:noFill/>
            </p:spPr>
          </p:pic>
          <p:pic>
            <p:nvPicPr>
              <p:cNvPr id="20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3" cstate="print"/>
              <a:srcRect r="2941" b="53431"/>
              <a:stretch>
                <a:fillRect/>
              </a:stretch>
            </p:blipFill>
            <p:spPr bwMode="auto">
              <a:xfrm>
                <a:off x="3857620" y="0"/>
                <a:ext cx="1928826" cy="555269"/>
              </a:xfrm>
              <a:prstGeom prst="rect">
                <a:avLst/>
              </a:prstGeom>
              <a:noFill/>
            </p:spPr>
          </p:pic>
          <p:pic>
            <p:nvPicPr>
              <p:cNvPr id="21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5" cstate="print"/>
              <a:srcRect l="33469" r="2941" b="53431"/>
              <a:stretch>
                <a:fillRect/>
              </a:stretch>
            </p:blipFill>
            <p:spPr bwMode="auto">
              <a:xfrm>
                <a:off x="7786678" y="0"/>
                <a:ext cx="1357322" cy="596399"/>
              </a:xfrm>
              <a:prstGeom prst="rect">
                <a:avLst/>
              </a:prstGeom>
              <a:noFill/>
            </p:spPr>
          </p:pic>
          <p:pic>
            <p:nvPicPr>
              <p:cNvPr id="22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4" cstate="print"/>
              <a:srcRect l="1471" t="51471" r="1470" b="4411"/>
              <a:stretch>
                <a:fillRect/>
              </a:stretch>
            </p:blipFill>
            <p:spPr bwMode="auto">
              <a:xfrm>
                <a:off x="5857884" y="0"/>
                <a:ext cx="1857388" cy="506560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28" name="Picture 16" descr="http://hacksam94.appspot.com/img0.liveinternet.ru/images/attach/c/11/116/418/116418490_large_19.png"/>
          <p:cNvPicPr>
            <a:picLocks noChangeAspect="1" noChangeArrowheads="1"/>
          </p:cNvPicPr>
          <p:nvPr userDrawn="1"/>
        </p:nvPicPr>
        <p:blipFill>
          <a:blip r:embed="rId6" cstate="print">
            <a:lum contrast="20000"/>
          </a:blip>
          <a:srcRect/>
          <a:stretch>
            <a:fillRect/>
          </a:stretch>
        </p:blipFill>
        <p:spPr bwMode="auto">
          <a:xfrm rot="340719" flipH="1">
            <a:off x="651853" y="3039012"/>
            <a:ext cx="863589" cy="1667539"/>
          </a:xfrm>
          <a:prstGeom prst="rect">
            <a:avLst/>
          </a:prstGeom>
          <a:noFill/>
        </p:spPr>
      </p:pic>
      <p:pic>
        <p:nvPicPr>
          <p:cNvPr id="29" name="Picture 28" descr="http://www.yenislayt.com/upload/822f2897a5.png"/>
          <p:cNvPicPr>
            <a:picLocks noChangeAspect="1" noChangeArrowheads="1"/>
          </p:cNvPicPr>
          <p:nvPr userDrawn="1"/>
        </p:nvPicPr>
        <p:blipFill>
          <a:blip r:embed="rId7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1643042" y="3286130"/>
            <a:ext cx="1214445" cy="1518057"/>
          </a:xfrm>
          <a:prstGeom prst="rect">
            <a:avLst/>
          </a:prstGeom>
          <a:noFill/>
        </p:spPr>
      </p:pic>
      <p:pic>
        <p:nvPicPr>
          <p:cNvPr id="30" name="Picture 14" descr="25 (264x700, 131Kb)"/>
          <p:cNvPicPr>
            <a:picLocks noChangeAspect="1" noChangeArrowheads="1"/>
          </p:cNvPicPr>
          <p:nvPr userDrawn="1"/>
        </p:nvPicPr>
        <p:blipFill>
          <a:blip r:embed="rId8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2857488" y="3000377"/>
            <a:ext cx="642942" cy="1704772"/>
          </a:xfrm>
          <a:prstGeom prst="rect">
            <a:avLst/>
          </a:prstGeom>
          <a:noFill/>
        </p:spPr>
      </p:pic>
      <p:pic>
        <p:nvPicPr>
          <p:cNvPr id="31" name="Picture 10" descr="http://hacksam94.appspot.com/img0.liveinternet.ru/images/attach/c/11/116/418/116418386_large_3.png"/>
          <p:cNvPicPr>
            <a:picLocks noChangeAspect="1" noChangeArrowheads="1"/>
          </p:cNvPicPr>
          <p:nvPr userDrawn="1"/>
        </p:nvPicPr>
        <p:blipFill>
          <a:blip r:embed="rId9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786182" y="3286130"/>
            <a:ext cx="1571636" cy="1423240"/>
          </a:xfrm>
          <a:prstGeom prst="rect">
            <a:avLst/>
          </a:prstGeom>
          <a:noFill/>
        </p:spPr>
      </p:pic>
      <p:pic>
        <p:nvPicPr>
          <p:cNvPr id="32" name="Picture 2" descr="http://img0.liveinternet.ru/images/attach/c/11/116/418/116418534_27.png"/>
          <p:cNvPicPr>
            <a:picLocks noChangeAspect="1" noChangeArrowheads="1"/>
          </p:cNvPicPr>
          <p:nvPr userDrawn="1"/>
        </p:nvPicPr>
        <p:blipFill>
          <a:blip r:embed="rId10" cstate="print">
            <a:lum bright="-10000" contrast="20000"/>
          </a:blip>
          <a:srcRect/>
          <a:stretch>
            <a:fillRect/>
          </a:stretch>
        </p:blipFill>
        <p:spPr bwMode="auto">
          <a:xfrm flipH="1">
            <a:off x="5429256" y="3143254"/>
            <a:ext cx="785818" cy="1476578"/>
          </a:xfrm>
          <a:prstGeom prst="rect">
            <a:avLst/>
          </a:prstGeom>
          <a:noFill/>
        </p:spPr>
      </p:pic>
      <p:pic>
        <p:nvPicPr>
          <p:cNvPr id="33" name="Picture 12" descr="http://hacksam94.appspot.com/img0.liveinternet.ru/images/attach/c/11/116/418/116418426_large_10.png"/>
          <p:cNvPicPr>
            <a:picLocks noChangeAspect="1" noChangeArrowheads="1"/>
          </p:cNvPicPr>
          <p:nvPr userDrawn="1"/>
        </p:nvPicPr>
        <p:blipFill>
          <a:blip r:embed="rId11" cstate="print">
            <a:lum bright="-10000" contrast="20000"/>
          </a:blip>
          <a:srcRect/>
          <a:stretch>
            <a:fillRect/>
          </a:stretch>
        </p:blipFill>
        <p:spPr bwMode="auto">
          <a:xfrm rot="19995462" flipH="1">
            <a:off x="7341061" y="3254782"/>
            <a:ext cx="1419378" cy="1214289"/>
          </a:xfrm>
          <a:prstGeom prst="rect">
            <a:avLst/>
          </a:prstGeom>
          <a:noFill/>
        </p:spPr>
      </p:pic>
      <p:pic>
        <p:nvPicPr>
          <p:cNvPr id="34" name="Picture 4" descr="http://hacksam94.appspot.com/img1.liveinternet.ru/images/attach/c/11/116/418/116418315_18.png"/>
          <p:cNvPicPr>
            <a:picLocks noChangeAspect="1" noChangeArrowheads="1"/>
          </p:cNvPicPr>
          <p:nvPr userDrawn="1"/>
        </p:nvPicPr>
        <p:blipFill>
          <a:blip r:embed="rId12" cstate="print">
            <a:lum bright="-10000" contrast="20000"/>
          </a:blip>
          <a:srcRect/>
          <a:stretch>
            <a:fillRect/>
          </a:stretch>
        </p:blipFill>
        <p:spPr bwMode="auto">
          <a:xfrm rot="523529" flipH="1">
            <a:off x="6383580" y="3346892"/>
            <a:ext cx="1060888" cy="136066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designtos.com/postpic/2013/03/cool-powerpoint-presentations_51752.jpg"/>
          <p:cNvPicPr>
            <a:picLocks noChangeAspect="1" noChangeArrowheads="1"/>
          </p:cNvPicPr>
          <p:nvPr userDrawn="1"/>
        </p:nvPicPr>
        <p:blipFill>
          <a:blip r:embed="rId2" cstate="print">
            <a:lum bright="-10000" contrast="-10000"/>
          </a:blip>
          <a:srcRect/>
          <a:stretch>
            <a:fillRect/>
          </a:stretch>
        </p:blipFill>
        <p:spPr bwMode="auto">
          <a:xfrm>
            <a:off x="14285" y="0"/>
            <a:ext cx="9129715" cy="5143500"/>
          </a:xfrm>
          <a:prstGeom prst="frame">
            <a:avLst>
              <a:gd name="adj1" fmla="val 12040"/>
            </a:avLst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  <p:grpSp>
        <p:nvGrpSpPr>
          <p:cNvPr id="7" name="Группа 6"/>
          <p:cNvGrpSpPr/>
          <p:nvPr userDrawn="1"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grpSp>
          <p:nvGrpSpPr>
            <p:cNvPr id="8" name="Группа 24"/>
            <p:cNvGrpSpPr/>
            <p:nvPr userDrawn="1"/>
          </p:nvGrpSpPr>
          <p:grpSpPr>
            <a:xfrm>
              <a:off x="0" y="0"/>
              <a:ext cx="9144000" cy="596399"/>
              <a:chOff x="0" y="0"/>
              <a:chExt cx="9144000" cy="596399"/>
            </a:xfrm>
          </p:grpSpPr>
          <p:pic>
            <p:nvPicPr>
              <p:cNvPr id="19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3" cstate="print"/>
              <a:srcRect r="2941" b="53431"/>
              <a:stretch>
                <a:fillRect/>
              </a:stretch>
            </p:blipFill>
            <p:spPr bwMode="auto">
              <a:xfrm>
                <a:off x="0" y="0"/>
                <a:ext cx="1928826" cy="555268"/>
              </a:xfrm>
              <a:prstGeom prst="rect">
                <a:avLst/>
              </a:prstGeom>
              <a:noFill/>
            </p:spPr>
          </p:pic>
          <p:pic>
            <p:nvPicPr>
              <p:cNvPr id="20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4" cstate="print"/>
              <a:srcRect l="1471" t="51471" r="1470" b="4411"/>
              <a:stretch>
                <a:fillRect/>
              </a:stretch>
            </p:blipFill>
            <p:spPr bwMode="auto">
              <a:xfrm>
                <a:off x="2000232" y="0"/>
                <a:ext cx="1857388" cy="506560"/>
              </a:xfrm>
              <a:prstGeom prst="rect">
                <a:avLst/>
              </a:prstGeom>
              <a:noFill/>
            </p:spPr>
          </p:pic>
          <p:pic>
            <p:nvPicPr>
              <p:cNvPr id="21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3" cstate="print"/>
              <a:srcRect r="2941" b="53431"/>
              <a:stretch>
                <a:fillRect/>
              </a:stretch>
            </p:blipFill>
            <p:spPr bwMode="auto">
              <a:xfrm>
                <a:off x="3857620" y="0"/>
                <a:ext cx="1928826" cy="555269"/>
              </a:xfrm>
              <a:prstGeom prst="rect">
                <a:avLst/>
              </a:prstGeom>
              <a:noFill/>
            </p:spPr>
          </p:pic>
          <p:pic>
            <p:nvPicPr>
              <p:cNvPr id="22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5" cstate="print"/>
              <a:srcRect l="33469" r="2941" b="53431"/>
              <a:stretch>
                <a:fillRect/>
              </a:stretch>
            </p:blipFill>
            <p:spPr bwMode="auto">
              <a:xfrm>
                <a:off x="7786678" y="0"/>
                <a:ext cx="1357322" cy="596399"/>
              </a:xfrm>
              <a:prstGeom prst="rect">
                <a:avLst/>
              </a:prstGeom>
              <a:noFill/>
            </p:spPr>
          </p:pic>
          <p:pic>
            <p:nvPicPr>
              <p:cNvPr id="23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4" cstate="print"/>
              <a:srcRect l="1471" t="51471" r="1470" b="4411"/>
              <a:stretch>
                <a:fillRect/>
              </a:stretch>
            </p:blipFill>
            <p:spPr bwMode="auto">
              <a:xfrm>
                <a:off x="5857884" y="0"/>
                <a:ext cx="1857388" cy="506560"/>
              </a:xfrm>
              <a:prstGeom prst="rect">
                <a:avLst/>
              </a:prstGeom>
              <a:noFill/>
            </p:spPr>
          </p:pic>
        </p:grpSp>
        <p:pic>
          <p:nvPicPr>
            <p:cNvPr id="9" name="Picture 22" descr="http://orig12.deviantart.net/f8b9/f/2012/151/b/5/free_vector_sport_by_freevectorfinder-d51tziz.png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 l="1471" t="51471" r="1470" b="4411"/>
            <a:stretch>
              <a:fillRect/>
            </a:stretch>
          </p:blipFill>
          <p:spPr bwMode="auto">
            <a:xfrm rot="16200000">
              <a:off x="-675414" y="1246900"/>
              <a:ext cx="1857388" cy="506560"/>
            </a:xfrm>
            <a:prstGeom prst="rect">
              <a:avLst/>
            </a:prstGeom>
            <a:noFill/>
          </p:spPr>
        </p:pic>
        <p:pic>
          <p:nvPicPr>
            <p:cNvPr id="10" name="Picture 22" descr="http://orig12.deviantart.net/f8b9/f/2012/151/b/5/free_vector_sport_by_freevectorfinder-d51tziz.pn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r="2941" b="53431"/>
            <a:stretch>
              <a:fillRect/>
            </a:stretch>
          </p:blipFill>
          <p:spPr bwMode="auto">
            <a:xfrm rot="16200000">
              <a:off x="-686779" y="3115653"/>
              <a:ext cx="1928826" cy="555268"/>
            </a:xfrm>
            <a:prstGeom prst="rect">
              <a:avLst/>
            </a:prstGeom>
            <a:noFill/>
          </p:spPr>
        </p:pic>
        <p:pic>
          <p:nvPicPr>
            <p:cNvPr id="11" name="Picture 22" descr="http://orig12.deviantart.net/f8b9/f/2012/151/b/5/free_vector_sport_by_freevectorfinder-d51tziz.png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 l="1471" t="51471" r="1470" b="4411"/>
            <a:stretch>
              <a:fillRect/>
            </a:stretch>
          </p:blipFill>
          <p:spPr bwMode="auto">
            <a:xfrm rot="5400000">
              <a:off x="7962026" y="3318602"/>
              <a:ext cx="1857388" cy="506560"/>
            </a:xfrm>
            <a:prstGeom prst="rect">
              <a:avLst/>
            </a:prstGeom>
            <a:noFill/>
          </p:spPr>
        </p:pic>
        <p:pic>
          <p:nvPicPr>
            <p:cNvPr id="12" name="Picture 22" descr="http://orig12.deviantart.net/f8b9/f/2012/151/b/5/free_vector_sport_by_freevectorfinder-d51tziz.pn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r="2941" b="53431"/>
            <a:stretch>
              <a:fillRect/>
            </a:stretch>
          </p:blipFill>
          <p:spPr bwMode="auto">
            <a:xfrm rot="5400000">
              <a:off x="7901953" y="1329703"/>
              <a:ext cx="1928826" cy="555268"/>
            </a:xfrm>
            <a:prstGeom prst="rect">
              <a:avLst/>
            </a:prstGeom>
            <a:noFill/>
          </p:spPr>
        </p:pic>
        <p:grpSp>
          <p:nvGrpSpPr>
            <p:cNvPr id="13" name="Группа 25"/>
            <p:cNvGrpSpPr/>
            <p:nvPr userDrawn="1"/>
          </p:nvGrpSpPr>
          <p:grpSpPr>
            <a:xfrm>
              <a:off x="0" y="4547101"/>
              <a:ext cx="9144000" cy="596399"/>
              <a:chOff x="0" y="0"/>
              <a:chExt cx="9144000" cy="596399"/>
            </a:xfrm>
          </p:grpSpPr>
          <p:pic>
            <p:nvPicPr>
              <p:cNvPr id="14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3" cstate="print"/>
              <a:srcRect r="2941" b="53431"/>
              <a:stretch>
                <a:fillRect/>
              </a:stretch>
            </p:blipFill>
            <p:spPr bwMode="auto">
              <a:xfrm>
                <a:off x="0" y="0"/>
                <a:ext cx="1928826" cy="555268"/>
              </a:xfrm>
              <a:prstGeom prst="rect">
                <a:avLst/>
              </a:prstGeom>
              <a:noFill/>
            </p:spPr>
          </p:pic>
          <p:pic>
            <p:nvPicPr>
              <p:cNvPr id="15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4" cstate="print"/>
              <a:srcRect l="1471" t="51471" r="1470" b="4411"/>
              <a:stretch>
                <a:fillRect/>
              </a:stretch>
            </p:blipFill>
            <p:spPr bwMode="auto">
              <a:xfrm>
                <a:off x="2000232" y="0"/>
                <a:ext cx="1857388" cy="506560"/>
              </a:xfrm>
              <a:prstGeom prst="rect">
                <a:avLst/>
              </a:prstGeom>
              <a:noFill/>
            </p:spPr>
          </p:pic>
          <p:pic>
            <p:nvPicPr>
              <p:cNvPr id="16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3" cstate="print"/>
              <a:srcRect r="2941" b="53431"/>
              <a:stretch>
                <a:fillRect/>
              </a:stretch>
            </p:blipFill>
            <p:spPr bwMode="auto">
              <a:xfrm>
                <a:off x="3857620" y="0"/>
                <a:ext cx="1928826" cy="555269"/>
              </a:xfrm>
              <a:prstGeom prst="rect">
                <a:avLst/>
              </a:prstGeom>
              <a:noFill/>
            </p:spPr>
          </p:pic>
          <p:pic>
            <p:nvPicPr>
              <p:cNvPr id="17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5" cstate="print"/>
              <a:srcRect l="33469" r="2941" b="53431"/>
              <a:stretch>
                <a:fillRect/>
              </a:stretch>
            </p:blipFill>
            <p:spPr bwMode="auto">
              <a:xfrm>
                <a:off x="7786678" y="0"/>
                <a:ext cx="1357322" cy="596399"/>
              </a:xfrm>
              <a:prstGeom prst="rect">
                <a:avLst/>
              </a:prstGeom>
              <a:noFill/>
            </p:spPr>
          </p:pic>
          <p:pic>
            <p:nvPicPr>
              <p:cNvPr id="18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4" cstate="print"/>
              <a:srcRect l="1471" t="51471" r="1470" b="4411"/>
              <a:stretch>
                <a:fillRect/>
              </a:stretch>
            </p:blipFill>
            <p:spPr bwMode="auto">
              <a:xfrm>
                <a:off x="5857884" y="0"/>
                <a:ext cx="1857388" cy="506560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designtos.com/postpic/2013/03/cool-powerpoint-presentations_51752.jpg"/>
          <p:cNvPicPr>
            <a:picLocks noChangeAspect="1" noChangeArrowheads="1"/>
          </p:cNvPicPr>
          <p:nvPr userDrawn="1"/>
        </p:nvPicPr>
        <p:blipFill>
          <a:blip r:embed="rId2" cstate="print">
            <a:lum bright="-10000" contrast="-10000"/>
          </a:blip>
          <a:srcRect/>
          <a:stretch>
            <a:fillRect/>
          </a:stretch>
        </p:blipFill>
        <p:spPr bwMode="auto">
          <a:xfrm>
            <a:off x="14285" y="0"/>
            <a:ext cx="9129715" cy="5143500"/>
          </a:xfrm>
          <a:prstGeom prst="frame">
            <a:avLst>
              <a:gd name="adj1" fmla="val 12040"/>
            </a:avLst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313D508-E6A6-48AC-8DFB-C50897BB7E0F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3403673-5E58-4BD7-BED7-40D5B70038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313D508-E6A6-48AC-8DFB-C50897BB7E0F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3403673-5E58-4BD7-BED7-40D5B70038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designtos.com/postpic/2013/03/cool-powerpoint-presentations_51752.jpg"/>
          <p:cNvPicPr>
            <a:picLocks noChangeAspect="1" noChangeArrowheads="1"/>
          </p:cNvPicPr>
          <p:nvPr userDrawn="1"/>
        </p:nvPicPr>
        <p:blipFill>
          <a:blip r:embed="rId13" cstate="print">
            <a:lum bright="10000"/>
          </a:blip>
          <a:srcRect/>
          <a:stretch>
            <a:fillRect/>
          </a:stretch>
        </p:blipFill>
        <p:spPr bwMode="auto">
          <a:xfrm>
            <a:off x="14285" y="0"/>
            <a:ext cx="9129715" cy="51435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699542"/>
            <a:ext cx="7704856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i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Роль воспитателя на занятиях физической культурой </a:t>
            </a:r>
            <a:endParaRPr lang="ru-RU" sz="4000" b="1" i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58000" dir="5400000" sy="-100000" algn="bl" rotWithShape="0"/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627534"/>
            <a:ext cx="66967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Вырастить ребёнка сильным, крепким, здоровым – одна из ведущих задач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Основная форма организации физического воспитания в детском саду – это непосредственно образовательная деятельность по физической культуре.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s://medaboutme.ru/upload/medialibrary/3ea/shutterstock_2508385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067694"/>
            <a:ext cx="3418275" cy="22799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95736" y="555526"/>
            <a:ext cx="4572000" cy="430887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Задачи воспитателя :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Знает особенности состояния здоровья воспитанников;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Формирует у детей представления о гигиене;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Воспитатель на физкультурном занятии присутствует в спортивной форме;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Использует средства физической культуры для воспитания нравственных (морально-волевых) качеств у своих воспитанников;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Обеспечивает безопасность детей в процессе занятий физическими упражнениями;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Создаёт условия в группе для самостоятельной двигательной деятельности детей;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Организует самостоятельную двигательную деятельность детей в группе и на прогулке; 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Информирует родителей об уровне физического состояния их детей и успешности в двигательной деятельности.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11561" y="1123303"/>
          <a:ext cx="7920878" cy="3445028"/>
        </p:xfrm>
        <a:graphic>
          <a:graphicData uri="http://schemas.openxmlformats.org/drawingml/2006/table">
            <a:tbl>
              <a:tblPr/>
              <a:tblGrid>
                <a:gridCol w="2640017"/>
                <a:gridCol w="2640017"/>
                <a:gridCol w="2640844"/>
              </a:tblGrid>
              <a:tr h="1929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Вводная часть</a:t>
                      </a: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Основная часть</a:t>
                      </a: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Заключительная часть</a:t>
                      </a:r>
                      <a:endParaRPr lang="ru-RU" sz="105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96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Наблюдает 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 поведением детей, контролирует соблюдение дистанции во время 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движений.</a:t>
                      </a: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Участвует 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оказании индивидуальной помощи детям по необходимости, помогает контролировать правильность выполнения </a:t>
                      </a: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общеразвивающих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упражнений детьми, помогает специалисту расставлять необходимый спортивный инвентарь для основных видов движений и убирает его после выполнения детьми упражнений.</a:t>
                      </a: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Выражает 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свое мнение о том, как прошло мероприятие, кто из детей справился с заданием, что им было трудным.</a:t>
                      </a: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835696" y="699542"/>
            <a:ext cx="5607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Действия воспитателя в процессе НОД по физкультуре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51920" y="1059582"/>
            <a:ext cx="45365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Чтобы физкультурное занятие прошло эффективно, необходимы слаженные действия инструктора по физической культуре и воспитателя.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Конечно, организует и проводит занятие специалист.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D:\Тополек\на сайт\p-eAsV_vUO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87574"/>
            <a:ext cx="2540901" cy="1905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2571750"/>
            <a:ext cx="74888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свою очередь инструктор по физической культуре также является помощником воспитателя в его непосредственно-образовательной деятельности. Он оказывает помощь воспитателю в подборе комплекса  физкультминуток, организации игр на прогулке, оформлении рекомендаций для родителей по организации двигательной активности детей в семье.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5" descr="D:\Тополек\на сайт\фото\IMG_20201218_1043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699542"/>
            <a:ext cx="2448272" cy="1836204"/>
          </a:xfrm>
          <a:prstGeom prst="rect">
            <a:avLst/>
          </a:prstGeom>
          <a:noFill/>
        </p:spPr>
      </p:pic>
      <p:pic>
        <p:nvPicPr>
          <p:cNvPr id="3078" name="Picture 6" descr="D:\Тополек\на сайт\фото\IMG_20201222_0908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699542"/>
            <a:ext cx="2400267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699542"/>
            <a:ext cx="74168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Чтобы воспитатель был первым помощником инструктора по физической культуре, с ним надо регулярно взаимодействовать. Постоянная, совместная работа инструктора по физической культуре и воспитателя группы может привести к желаемым результатам в решении задач общего физического воспитания дошкольников.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D:\Тополек\на сайт\фото\IMG-20210202-WA0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211709"/>
            <a:ext cx="1584176" cy="2112235"/>
          </a:xfrm>
          <a:prstGeom prst="rect">
            <a:avLst/>
          </a:prstGeom>
          <a:noFill/>
        </p:spPr>
      </p:pic>
      <p:pic>
        <p:nvPicPr>
          <p:cNvPr id="21507" name="Picture 3" descr="D:\Тополек\на сайт\фото\IMG-20210202-WA0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2211710"/>
            <a:ext cx="1584176" cy="2112236"/>
          </a:xfrm>
          <a:prstGeom prst="rect">
            <a:avLst/>
          </a:prstGeom>
          <a:noFill/>
        </p:spPr>
      </p:pic>
      <p:pic>
        <p:nvPicPr>
          <p:cNvPr id="21508" name="Picture 4" descr="D:\Тополек\на сайт\фото\IMG_20201218_1045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2211710"/>
            <a:ext cx="2808312" cy="21062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1923678"/>
            <a:ext cx="45064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313</Words>
  <Application>Microsoft Office PowerPoint</Application>
  <PresentationFormat>Экран (16:9)</PresentationFormat>
  <Paragraphs>24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Master</dc:creator>
  <cp:lastModifiedBy>ASUS</cp:lastModifiedBy>
  <cp:revision>21</cp:revision>
  <dcterms:created xsi:type="dcterms:W3CDTF">2017-04-22T18:02:05Z</dcterms:created>
  <dcterms:modified xsi:type="dcterms:W3CDTF">2021-02-03T08:10:52Z</dcterms:modified>
</cp:coreProperties>
</file>