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9" r:id="rId2"/>
    <p:sldId id="263" r:id="rId3"/>
    <p:sldId id="280" r:id="rId4"/>
    <p:sldId id="261" r:id="rId5"/>
    <p:sldId id="262" r:id="rId6"/>
    <p:sldId id="278" r:id="rId7"/>
    <p:sldId id="269" r:id="rId8"/>
    <p:sldId id="281" r:id="rId9"/>
    <p:sldId id="268" r:id="rId10"/>
    <p:sldId id="264" r:id="rId11"/>
    <p:sldId id="270" r:id="rId12"/>
    <p:sldId id="271" r:id="rId13"/>
    <p:sldId id="272" r:id="rId14"/>
    <p:sldId id="265" r:id="rId15"/>
    <p:sldId id="266" r:id="rId16"/>
    <p:sldId id="267" r:id="rId17"/>
    <p:sldId id="273" r:id="rId18"/>
    <p:sldId id="277" r:id="rId19"/>
    <p:sldId id="284" r:id="rId20"/>
    <p:sldId id="283" r:id="rId21"/>
    <p:sldId id="285" r:id="rId22"/>
    <p:sldId id="276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&#1050;&#1042;&#1053;%20&#1051;&#1054;&#1043;&#1054;%20&#1058;&#1054;&#1055;&#1054;&#1051;&#1025;&#1050;.docx" TargetMode="Externa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&#1050;&#1042;&#1053;%20&#1051;&#1054;&#1043;&#1054;%20&#1058;&#1054;&#1055;&#1054;&#1051;&#1025;&#1050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r>
            <a:rPr lang="ru-RU" sz="4300" dirty="0" smtClean="0"/>
            <a:t>Руководитель проекта:</a:t>
          </a:r>
        </a:p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Учитель – логопед Кудряшова С.Ю.</a:t>
          </a:r>
        </a:p>
        <a:p>
          <a:r>
            <a:rPr lang="ru-RU" sz="4300" dirty="0" smtClean="0"/>
            <a:t>Участники проекта:</a:t>
          </a:r>
        </a:p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Воспитатели, педагоги – специалисты, дети родители</a:t>
          </a:r>
          <a:endParaRPr lang="ru-RU" sz="3600" dirty="0">
            <a:solidFill>
              <a:schemeClr val="accent3">
                <a:lumMod val="50000"/>
              </a:schemeClr>
            </a:solidFill>
          </a:endParaRP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DE1DAC-9ECF-4761-9F01-D2F8C1C7640F}" type="pres">
      <dgm:prSet presAssocID="{9BC1F4D3-9DE9-494D-905B-0A82D4924F67}" presName="vertOne" presStyleCnt="0"/>
      <dgm:spPr/>
    </dgm:pt>
    <dgm:pt modelId="{3D261C16-0B7B-4E8F-83B8-51714AFFCA9B}" type="pres">
      <dgm:prSet presAssocID="{9BC1F4D3-9DE9-494D-905B-0A82D4924F6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957950-589B-4D50-BAED-E148F8FB1C0F}" type="pres">
      <dgm:prSet presAssocID="{9BC1F4D3-9DE9-494D-905B-0A82D4924F67}" presName="horzOne" presStyleCnt="0"/>
      <dgm:spPr/>
    </dgm:pt>
  </dgm:ptLst>
  <dgm:cxnLst>
    <dgm:cxn modelId="{A4D17217-2F3F-4415-BB04-3DE951198BA0}" srcId="{F5CDFA0F-6574-483C-AD7B-EB2F1013F6D4}" destId="{9BC1F4D3-9DE9-494D-905B-0A82D4924F67}" srcOrd="0" destOrd="0" parTransId="{2A3E17C8-4121-411B-A43D-221DD8FB24FF}" sibTransId="{148AAF00-EF45-454B-A7ED-97C6EC39E9CC}"/>
    <dgm:cxn modelId="{29F33754-CE07-49F5-8BA3-9C61B93C09FD}" type="presOf" srcId="{9BC1F4D3-9DE9-494D-905B-0A82D4924F67}" destId="{3D261C16-0B7B-4E8F-83B8-51714AFFCA9B}" srcOrd="0" destOrd="0" presId="urn:microsoft.com/office/officeart/2005/8/layout/hierarchy4"/>
    <dgm:cxn modelId="{664D3657-1AA0-4459-8E91-A01D16399DA5}" type="presOf" srcId="{F5CDFA0F-6574-483C-AD7B-EB2F1013F6D4}" destId="{9360DDFA-9241-4326-A17B-99186FFFEB65}" srcOrd="0" destOrd="0" presId="urn:microsoft.com/office/officeart/2005/8/layout/hierarchy4"/>
    <dgm:cxn modelId="{5C20BAA0-D473-413D-8452-5F13DFDBA961}" type="presParOf" srcId="{9360DDFA-9241-4326-A17B-99186FFFEB65}" destId="{72DE1DAC-9ECF-4761-9F01-D2F8C1C7640F}" srcOrd="0" destOrd="0" presId="urn:microsoft.com/office/officeart/2005/8/layout/hierarchy4"/>
    <dgm:cxn modelId="{477BE41A-1F40-4EA8-B3B8-B86ADB77A7E1}" type="presParOf" srcId="{72DE1DAC-9ECF-4761-9F01-D2F8C1C7640F}" destId="{3D261C16-0B7B-4E8F-83B8-51714AFFCA9B}" srcOrd="0" destOrd="0" presId="urn:microsoft.com/office/officeart/2005/8/layout/hierarchy4"/>
    <dgm:cxn modelId="{760D3A0D-0181-414E-A607-1C8EBAA3E284}" type="presParOf" srcId="{72DE1DAC-9ECF-4761-9F01-D2F8C1C7640F}" destId="{63957950-589B-4D50-BAED-E148F8FB1C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01946D-700C-4F05-8994-A74DB5DD7AA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77AC143A-F147-440D-B3E7-EE10AEF56A29}">
      <dgm:prSet phldrT="[Текст]" custT="1"/>
      <dgm:spPr/>
      <dgm:t>
        <a:bodyPr/>
        <a:lstStyle/>
        <a:p>
          <a:pPr algn="ctr"/>
          <a:r>
            <a:rPr lang="ru-RU" sz="4800" dirty="0" smtClean="0"/>
            <a:t>Реализация задач:</a:t>
          </a:r>
          <a:endParaRPr lang="ru-RU" sz="4800" dirty="0"/>
        </a:p>
      </dgm:t>
    </dgm:pt>
    <dgm:pt modelId="{5CBC3831-931C-49A3-8E71-93C5B9CB9C05}" type="parTrans" cxnId="{79566518-A161-4AD3-8FA5-EC435F29B6D4}">
      <dgm:prSet/>
      <dgm:spPr/>
      <dgm:t>
        <a:bodyPr/>
        <a:lstStyle/>
        <a:p>
          <a:endParaRPr lang="ru-RU"/>
        </a:p>
      </dgm:t>
    </dgm:pt>
    <dgm:pt modelId="{14356175-0E17-471B-B11B-8470B6056D9B}" type="sibTrans" cxnId="{79566518-A161-4AD3-8FA5-EC435F29B6D4}">
      <dgm:prSet/>
      <dgm:spPr/>
      <dgm:t>
        <a:bodyPr/>
        <a:lstStyle/>
        <a:p>
          <a:endParaRPr lang="ru-RU"/>
        </a:p>
      </dgm:t>
    </dgm:pt>
    <dgm:pt modelId="{28A22527-3C83-4ABF-91F0-E6E613CAA8D7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20C4FCC-FFA1-4764-B8F8-07F2987C0E84}" type="parTrans" cxnId="{ED3B465A-BE12-4D86-8831-9C9A108F6BE7}">
      <dgm:prSet/>
      <dgm:spPr/>
      <dgm:t>
        <a:bodyPr/>
        <a:lstStyle/>
        <a:p>
          <a:endParaRPr lang="ru-RU"/>
        </a:p>
      </dgm:t>
    </dgm:pt>
    <dgm:pt modelId="{B94565D9-0B30-49F3-904B-1D47C456EBBD}" type="sibTrans" cxnId="{ED3B465A-BE12-4D86-8831-9C9A108F6BE7}">
      <dgm:prSet/>
      <dgm:spPr/>
      <dgm:t>
        <a:bodyPr/>
        <a:lstStyle/>
        <a:p>
          <a:endParaRPr lang="ru-RU"/>
        </a:p>
      </dgm:t>
    </dgm:pt>
    <dgm:pt modelId="{B0CF94BA-D7DA-46BD-A2D6-B1AF55793625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8FF907F-F2F9-4A6A-B348-C5E762442EB7}" type="parTrans" cxnId="{D199FCE0-008B-4331-BF21-2754F26C40E2}">
      <dgm:prSet/>
      <dgm:spPr/>
      <dgm:t>
        <a:bodyPr/>
        <a:lstStyle/>
        <a:p>
          <a:endParaRPr lang="ru-RU"/>
        </a:p>
      </dgm:t>
    </dgm:pt>
    <dgm:pt modelId="{B5E0FABE-D381-4AE7-AEE3-F1C5779B2EB4}" type="sibTrans" cxnId="{D199FCE0-008B-4331-BF21-2754F26C40E2}">
      <dgm:prSet/>
      <dgm:spPr/>
      <dgm:t>
        <a:bodyPr/>
        <a:lstStyle/>
        <a:p>
          <a:endParaRPr lang="ru-RU"/>
        </a:p>
      </dgm:t>
    </dgm:pt>
    <dgm:pt modelId="{0F62261D-2A4D-4D72-86BE-978D1BC7CD5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F9C7F0AC-007B-4D93-8A08-DBF2BAB9CB86}" type="parTrans" cxnId="{D54BC1D4-504E-41B7-AE14-A8EFE3DDD6B9}">
      <dgm:prSet/>
      <dgm:spPr/>
      <dgm:t>
        <a:bodyPr/>
        <a:lstStyle/>
        <a:p>
          <a:endParaRPr lang="ru-RU"/>
        </a:p>
      </dgm:t>
    </dgm:pt>
    <dgm:pt modelId="{101D7DF1-0AF8-46DA-A48F-EF383BE2C0C0}" type="sibTrans" cxnId="{D54BC1D4-504E-41B7-AE14-A8EFE3DDD6B9}">
      <dgm:prSet/>
      <dgm:spPr/>
      <dgm:t>
        <a:bodyPr/>
        <a:lstStyle/>
        <a:p>
          <a:endParaRPr lang="ru-RU"/>
        </a:p>
      </dgm:t>
    </dgm:pt>
    <dgm:pt modelId="{EF226E1D-4B63-4063-8D15-D37E17E6E056}">
      <dgm:prSet phldrT="[Текст]" custT="1"/>
      <dgm:spPr/>
      <dgm:t>
        <a:bodyPr/>
        <a:lstStyle/>
        <a:p>
          <a:pPr algn="just"/>
          <a:r>
            <a:rPr lang="ru-RU" sz="2000" dirty="0" smtClean="0"/>
            <a:t>Промежуточный творческий отчёт по реализации проекта прошёл в виде игры </a:t>
          </a:r>
          <a:r>
            <a:rPr lang="ru-RU" sz="2000" dirty="0" smtClean="0">
              <a:hlinkClick xmlns:r="http://schemas.openxmlformats.org/officeDocument/2006/relationships" r:id="rId1" action="ppaction://hlinkfile"/>
            </a:rPr>
            <a:t>«Логопедический КВН»</a:t>
          </a:r>
          <a:r>
            <a:rPr lang="ru-RU" sz="2000" dirty="0" smtClean="0"/>
            <a:t>. Педагоги продемонстрировали свою заинтересованность , творческую активность, это подтвердило, что работа над общей задачей  сплачивает коллектив, делает его дружнее и работоспособнее. А небольшое соперничество  идет на пользу</a:t>
          </a:r>
          <a:r>
            <a:rPr lang="ru-RU" sz="1600" dirty="0" smtClean="0"/>
            <a:t>. </a:t>
          </a:r>
          <a:endParaRPr lang="ru-RU" sz="2000" dirty="0"/>
        </a:p>
      </dgm:t>
    </dgm:pt>
    <dgm:pt modelId="{CCE80DA9-634C-416B-9088-521142A90E26}" type="parTrans" cxnId="{9ABDDF63-5D66-48B0-AE6B-C2C7F78D8EF5}">
      <dgm:prSet/>
      <dgm:spPr/>
      <dgm:t>
        <a:bodyPr/>
        <a:lstStyle/>
        <a:p>
          <a:endParaRPr lang="ru-RU"/>
        </a:p>
      </dgm:t>
    </dgm:pt>
    <dgm:pt modelId="{E46ABB3D-F2A9-4B76-B3DF-63C45F93973A}" type="sibTrans" cxnId="{9ABDDF63-5D66-48B0-AE6B-C2C7F78D8EF5}">
      <dgm:prSet/>
      <dgm:spPr/>
      <dgm:t>
        <a:bodyPr/>
        <a:lstStyle/>
        <a:p>
          <a:endParaRPr lang="ru-RU"/>
        </a:p>
      </dgm:t>
    </dgm:pt>
    <dgm:pt modelId="{807BEA1A-D533-40A0-B856-757D7FC41EAE}">
      <dgm:prSet phldrT="[Текст]" custT="1"/>
      <dgm:spPr/>
      <dgm:t>
        <a:bodyPr/>
        <a:lstStyle/>
        <a:p>
          <a:pPr algn="just"/>
          <a:r>
            <a:rPr lang="ru-RU" sz="2000" dirty="0" smtClean="0"/>
            <a:t>Заключительная диагностика, проведённая в мае 2018 г. показала положительный результат,  но говорить о стабильности  результатов работы можно только после нескольких лет реализации проекта. (С внесением необходимых корректировок в проект)</a:t>
          </a:r>
          <a:endParaRPr lang="ru-RU" sz="2000" dirty="0"/>
        </a:p>
      </dgm:t>
    </dgm:pt>
    <dgm:pt modelId="{9DAAA7DA-92F9-4C99-9E56-8561947EBD9F}" type="parTrans" cxnId="{9E6E8D0B-2E23-4BFC-8992-C092C48B4CB5}">
      <dgm:prSet/>
      <dgm:spPr/>
      <dgm:t>
        <a:bodyPr/>
        <a:lstStyle/>
        <a:p>
          <a:endParaRPr lang="ru-RU"/>
        </a:p>
      </dgm:t>
    </dgm:pt>
    <dgm:pt modelId="{ABB6148A-47E1-441F-9BBB-7C5743F19112}" type="sibTrans" cxnId="{9E6E8D0B-2E23-4BFC-8992-C092C48B4CB5}">
      <dgm:prSet/>
      <dgm:spPr/>
      <dgm:t>
        <a:bodyPr/>
        <a:lstStyle/>
        <a:p>
          <a:endParaRPr lang="ru-RU"/>
        </a:p>
      </dgm:t>
    </dgm:pt>
    <dgm:pt modelId="{CE5AA6CD-00DF-4CBF-A694-7A0D605ABEEB}" type="pres">
      <dgm:prSet presAssocID="{5901946D-700C-4F05-8994-A74DB5DD7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33F38-3A2E-4BE6-A75E-2A1B77631E19}" type="pres">
      <dgm:prSet presAssocID="{77AC143A-F147-440D-B3E7-EE10AEF56A29}" presName="parentText" presStyleLbl="node1" presStyleIdx="0" presStyleCnt="1" custScaleY="96093" custLinFactY="-440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3789B-D40A-4B08-AFED-5A5640158F06}" type="pres">
      <dgm:prSet presAssocID="{77AC143A-F147-440D-B3E7-EE10AEF56A29}" presName="childText" presStyleLbl="revTx" presStyleIdx="0" presStyleCnt="1" custScaleX="103934" custScaleY="82761" custLinFactNeighborX="-7316" custLinFactNeighborY="-42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D1FB7F-9B9D-4C96-BD78-3D54B8728B53}" type="presOf" srcId="{807BEA1A-D533-40A0-B856-757D7FC41EAE}" destId="{B913789B-D40A-4B08-AFED-5A5640158F06}" srcOrd="0" destOrd="1" presId="urn:microsoft.com/office/officeart/2005/8/layout/vList2"/>
    <dgm:cxn modelId="{79566518-A161-4AD3-8FA5-EC435F29B6D4}" srcId="{5901946D-700C-4F05-8994-A74DB5DD7AAA}" destId="{77AC143A-F147-440D-B3E7-EE10AEF56A29}" srcOrd="0" destOrd="0" parTransId="{5CBC3831-931C-49A3-8E71-93C5B9CB9C05}" sibTransId="{14356175-0E17-471B-B11B-8470B6056D9B}"/>
    <dgm:cxn modelId="{9ABDDF63-5D66-48B0-AE6B-C2C7F78D8EF5}" srcId="{77AC143A-F147-440D-B3E7-EE10AEF56A29}" destId="{EF226E1D-4B63-4063-8D15-D37E17E6E056}" srcOrd="0" destOrd="0" parTransId="{CCE80DA9-634C-416B-9088-521142A90E26}" sibTransId="{E46ABB3D-F2A9-4B76-B3DF-63C45F93973A}"/>
    <dgm:cxn modelId="{9A359A94-7BAD-4926-A885-267BA6C01A35}" type="presOf" srcId="{77AC143A-F147-440D-B3E7-EE10AEF56A29}" destId="{B8233F38-3A2E-4BE6-A75E-2A1B77631E19}" srcOrd="0" destOrd="0" presId="urn:microsoft.com/office/officeart/2005/8/layout/vList2"/>
    <dgm:cxn modelId="{D199FCE0-008B-4331-BF21-2754F26C40E2}" srcId="{77AC143A-F147-440D-B3E7-EE10AEF56A29}" destId="{B0CF94BA-D7DA-46BD-A2D6-B1AF55793625}" srcOrd="2" destOrd="0" parTransId="{C8FF907F-F2F9-4A6A-B348-C5E762442EB7}" sibTransId="{B5E0FABE-D381-4AE7-AEE3-F1C5779B2EB4}"/>
    <dgm:cxn modelId="{9E6E8D0B-2E23-4BFC-8992-C092C48B4CB5}" srcId="{77AC143A-F147-440D-B3E7-EE10AEF56A29}" destId="{807BEA1A-D533-40A0-B856-757D7FC41EAE}" srcOrd="1" destOrd="0" parTransId="{9DAAA7DA-92F9-4C99-9E56-8561947EBD9F}" sibTransId="{ABB6148A-47E1-441F-9BBB-7C5743F19112}"/>
    <dgm:cxn modelId="{44ADC215-9B80-4FC5-90B0-510675561828}" type="presOf" srcId="{EF226E1D-4B63-4063-8D15-D37E17E6E056}" destId="{B913789B-D40A-4B08-AFED-5A5640158F06}" srcOrd="0" destOrd="0" presId="urn:microsoft.com/office/officeart/2005/8/layout/vList2"/>
    <dgm:cxn modelId="{24C851D8-B75B-4DB9-8AB5-5D6C402698B2}" type="presOf" srcId="{28A22527-3C83-4ABF-91F0-E6E613CAA8D7}" destId="{B913789B-D40A-4B08-AFED-5A5640158F06}" srcOrd="0" destOrd="4" presId="urn:microsoft.com/office/officeart/2005/8/layout/vList2"/>
    <dgm:cxn modelId="{AA0C3FF7-F2BE-442D-9E47-D695BF9D9382}" type="presOf" srcId="{0F62261D-2A4D-4D72-86BE-978D1BC7CD59}" destId="{B913789B-D40A-4B08-AFED-5A5640158F06}" srcOrd="0" destOrd="3" presId="urn:microsoft.com/office/officeart/2005/8/layout/vList2"/>
    <dgm:cxn modelId="{2ACDDE87-6371-4487-ACAA-384909B2AF46}" type="presOf" srcId="{B0CF94BA-D7DA-46BD-A2D6-B1AF55793625}" destId="{B913789B-D40A-4B08-AFED-5A5640158F06}" srcOrd="0" destOrd="2" presId="urn:microsoft.com/office/officeart/2005/8/layout/vList2"/>
    <dgm:cxn modelId="{ED3B465A-BE12-4D86-8831-9C9A108F6BE7}" srcId="{77AC143A-F147-440D-B3E7-EE10AEF56A29}" destId="{28A22527-3C83-4ABF-91F0-E6E613CAA8D7}" srcOrd="4" destOrd="0" parTransId="{C20C4FCC-FFA1-4764-B8F8-07F2987C0E84}" sibTransId="{B94565D9-0B30-49F3-904B-1D47C456EBBD}"/>
    <dgm:cxn modelId="{D54BC1D4-504E-41B7-AE14-A8EFE3DDD6B9}" srcId="{77AC143A-F147-440D-B3E7-EE10AEF56A29}" destId="{0F62261D-2A4D-4D72-86BE-978D1BC7CD59}" srcOrd="3" destOrd="0" parTransId="{F9C7F0AC-007B-4D93-8A08-DBF2BAB9CB86}" sibTransId="{101D7DF1-0AF8-46DA-A48F-EF383BE2C0C0}"/>
    <dgm:cxn modelId="{03A30498-25A7-4C20-B5B3-C1CB8172E539}" type="presOf" srcId="{5901946D-700C-4F05-8994-A74DB5DD7AAA}" destId="{CE5AA6CD-00DF-4CBF-A694-7A0D605ABEEB}" srcOrd="0" destOrd="0" presId="urn:microsoft.com/office/officeart/2005/8/layout/vList2"/>
    <dgm:cxn modelId="{11869BF1-3784-419B-A361-3CCC6B0755AE}" type="presParOf" srcId="{CE5AA6CD-00DF-4CBF-A694-7A0D605ABEEB}" destId="{B8233F38-3A2E-4BE6-A75E-2A1B77631E19}" srcOrd="0" destOrd="0" presId="urn:microsoft.com/office/officeart/2005/8/layout/vList2"/>
    <dgm:cxn modelId="{5B6D7DE6-5B42-4EE0-8B72-34AE20F8321A}" type="presParOf" srcId="{CE5AA6CD-00DF-4CBF-A694-7A0D605ABEEB}" destId="{B913789B-D40A-4B08-AFED-5A5640158F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pPr algn="ctr"/>
          <a:r>
            <a:rPr lang="ru-RU" sz="4300" dirty="0" smtClean="0"/>
            <a:t>Длительность проекта:</a:t>
          </a:r>
        </a:p>
        <a:p>
          <a:pPr algn="l"/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проект долгосрочный. Срок реализации – 1 год. </a:t>
          </a:r>
        </a:p>
        <a:p>
          <a:pPr algn="l"/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(для отслеживания результатов и эффективности проект желательно повторить в течение 3-5 лет с ежегодной необходимой корректировкой).</a:t>
          </a: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DE1DAC-9ECF-4761-9F01-D2F8C1C7640F}" type="pres">
      <dgm:prSet presAssocID="{9BC1F4D3-9DE9-494D-905B-0A82D4924F67}" presName="vertOne" presStyleCnt="0"/>
      <dgm:spPr/>
    </dgm:pt>
    <dgm:pt modelId="{3D261C16-0B7B-4E8F-83B8-51714AFFCA9B}" type="pres">
      <dgm:prSet presAssocID="{9BC1F4D3-9DE9-494D-905B-0A82D4924F67}" presName="txOne" presStyleLbl="node0" presStyleIdx="0" presStyleCnt="1" custLinFactNeighborX="-190" custLinFactNeighborY="2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957950-589B-4D50-BAED-E148F8FB1C0F}" type="pres">
      <dgm:prSet presAssocID="{9BC1F4D3-9DE9-494D-905B-0A82D4924F67}" presName="horzOne" presStyleCnt="0"/>
      <dgm:spPr/>
    </dgm:pt>
  </dgm:ptLst>
  <dgm:cxnLst>
    <dgm:cxn modelId="{6D3CE073-9A7A-4D36-B878-09E05CC08369}" type="presOf" srcId="{F5CDFA0F-6574-483C-AD7B-EB2F1013F6D4}" destId="{9360DDFA-9241-4326-A17B-99186FFFEB65}" srcOrd="0" destOrd="0" presId="urn:microsoft.com/office/officeart/2005/8/layout/hierarchy4"/>
    <dgm:cxn modelId="{A4D17217-2F3F-4415-BB04-3DE951198BA0}" srcId="{F5CDFA0F-6574-483C-AD7B-EB2F1013F6D4}" destId="{9BC1F4D3-9DE9-494D-905B-0A82D4924F67}" srcOrd="0" destOrd="0" parTransId="{2A3E17C8-4121-411B-A43D-221DD8FB24FF}" sibTransId="{148AAF00-EF45-454B-A7ED-97C6EC39E9CC}"/>
    <dgm:cxn modelId="{EE1AFDC8-93AD-4DF4-AE36-61A461FA9DEE}" type="presOf" srcId="{9BC1F4D3-9DE9-494D-905B-0A82D4924F67}" destId="{3D261C16-0B7B-4E8F-83B8-51714AFFCA9B}" srcOrd="0" destOrd="0" presId="urn:microsoft.com/office/officeart/2005/8/layout/hierarchy4"/>
    <dgm:cxn modelId="{5C48FF84-7AB7-4594-B5E1-395DEF1E4355}" type="presParOf" srcId="{9360DDFA-9241-4326-A17B-99186FFFEB65}" destId="{72DE1DAC-9ECF-4761-9F01-D2F8C1C7640F}" srcOrd="0" destOrd="0" presId="urn:microsoft.com/office/officeart/2005/8/layout/hierarchy4"/>
    <dgm:cxn modelId="{2A487DF6-C255-4B83-B679-F68948DB0B72}" type="presParOf" srcId="{72DE1DAC-9ECF-4761-9F01-D2F8C1C7640F}" destId="{3D261C16-0B7B-4E8F-83B8-51714AFFCA9B}" srcOrd="0" destOrd="0" presId="urn:microsoft.com/office/officeart/2005/8/layout/hierarchy4"/>
    <dgm:cxn modelId="{17219D09-9F16-42A4-AE66-A30F71F82825}" type="presParOf" srcId="{72DE1DAC-9ECF-4761-9F01-D2F8C1C7640F}" destId="{63957950-589B-4D50-BAED-E148F8FB1C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3FCE0D-B309-401F-9F9B-600FF8C3365C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D700A68D-24B2-4487-BB67-0A6BFA4EA37C}">
      <dgm:prSet phldrT="[Текст]"/>
      <dgm:spPr/>
      <dgm:t>
        <a:bodyPr/>
        <a:lstStyle/>
        <a:p>
          <a:r>
            <a:rPr lang="ru-RU" dirty="0" smtClean="0"/>
            <a:t>Значительное увеличение количества речевых нарушений у детей</a:t>
          </a:r>
          <a:endParaRPr lang="ru-RU" dirty="0"/>
        </a:p>
      </dgm:t>
    </dgm:pt>
    <dgm:pt modelId="{1D539F84-A3BA-45EA-81B9-274A0FF8E82C}" type="parTrans" cxnId="{A50BEE02-27A9-407E-AD8A-A747785FB49F}">
      <dgm:prSet/>
      <dgm:spPr/>
      <dgm:t>
        <a:bodyPr/>
        <a:lstStyle/>
        <a:p>
          <a:endParaRPr lang="ru-RU"/>
        </a:p>
      </dgm:t>
    </dgm:pt>
    <dgm:pt modelId="{2B60A1F0-5FA1-474C-ADEB-F01D7680E95E}" type="sibTrans" cxnId="{A50BEE02-27A9-407E-AD8A-A747785FB49F}">
      <dgm:prSet/>
      <dgm:spPr/>
      <dgm:t>
        <a:bodyPr/>
        <a:lstStyle/>
        <a:p>
          <a:endParaRPr lang="ru-RU"/>
        </a:p>
      </dgm:t>
    </dgm:pt>
    <dgm:pt modelId="{B6377E75-D466-437F-A709-4AC224ADDC55}">
      <dgm:prSet phldrT="[Текст]" custT="1"/>
      <dgm:spPr/>
      <dgm:t>
        <a:bodyPr/>
        <a:lstStyle/>
        <a:p>
          <a:r>
            <a:rPr lang="ru-RU" sz="1800" dirty="0" smtClean="0"/>
            <a:t>наблюдаются количественные и качественные изменения в  развитии детей</a:t>
          </a:r>
          <a:endParaRPr lang="ru-RU" sz="1800" dirty="0"/>
        </a:p>
      </dgm:t>
    </dgm:pt>
    <dgm:pt modelId="{4C554D11-9D54-46AD-BCD9-CEEEEA8526D8}" type="parTrans" cxnId="{A579E4FB-FFBD-4B2A-95C6-85B3D836F47A}">
      <dgm:prSet/>
      <dgm:spPr/>
      <dgm:t>
        <a:bodyPr/>
        <a:lstStyle/>
        <a:p>
          <a:endParaRPr lang="ru-RU"/>
        </a:p>
      </dgm:t>
    </dgm:pt>
    <dgm:pt modelId="{31EFE486-76A6-497E-A991-B68AD461D516}" type="sibTrans" cxnId="{A579E4FB-FFBD-4B2A-95C6-85B3D836F47A}">
      <dgm:prSet/>
      <dgm:spPr/>
      <dgm:t>
        <a:bodyPr/>
        <a:lstStyle/>
        <a:p>
          <a:endParaRPr lang="ru-RU"/>
        </a:p>
      </dgm:t>
    </dgm:pt>
    <dgm:pt modelId="{7D700F68-6D21-4C21-B379-50F25B9221E3}">
      <dgm:prSet phldrT="[Текст]" custT="1"/>
      <dgm:spPr/>
      <dgm:t>
        <a:bodyPr/>
        <a:lstStyle/>
        <a:p>
          <a:r>
            <a:rPr lang="ru-RU" sz="1800" dirty="0" smtClean="0"/>
            <a:t>Нарушения речи все чаще сопряжены с проблемами неврологического, психологического и социального порядка, что значительно утяжеляет речевую симптоматику нарушений</a:t>
          </a:r>
          <a:endParaRPr lang="ru-RU" sz="1800" dirty="0"/>
        </a:p>
      </dgm:t>
    </dgm:pt>
    <dgm:pt modelId="{A11B58FF-E831-490D-90A2-1B005C63B5CF}" type="parTrans" cxnId="{A5FA2330-5CAA-4878-A192-EAB2E2AF0E3A}">
      <dgm:prSet/>
      <dgm:spPr/>
      <dgm:t>
        <a:bodyPr/>
        <a:lstStyle/>
        <a:p>
          <a:endParaRPr lang="ru-RU"/>
        </a:p>
      </dgm:t>
    </dgm:pt>
    <dgm:pt modelId="{D9A9FA90-8399-45EA-8635-377301A97E48}" type="sibTrans" cxnId="{A5FA2330-5CAA-4878-A192-EAB2E2AF0E3A}">
      <dgm:prSet/>
      <dgm:spPr/>
      <dgm:t>
        <a:bodyPr/>
        <a:lstStyle/>
        <a:p>
          <a:endParaRPr lang="ru-RU"/>
        </a:p>
      </dgm:t>
    </dgm:pt>
    <dgm:pt modelId="{08E96A4A-B420-4FED-A47B-C9CEF0517D3B}">
      <dgm:prSet phldrT="[Текст]"/>
      <dgm:spPr/>
      <dgm:t>
        <a:bodyPr/>
        <a:lstStyle/>
        <a:p>
          <a:r>
            <a:rPr lang="ru-RU" dirty="0" smtClean="0"/>
            <a:t>Ранняя диагностика и профилактика</a:t>
          </a:r>
          <a:endParaRPr lang="ru-RU" dirty="0"/>
        </a:p>
      </dgm:t>
    </dgm:pt>
    <dgm:pt modelId="{1586F854-BB97-434D-B384-AEA0FC0C65DF}" type="parTrans" cxnId="{BB2D7B4B-E4A2-4845-B470-6C894BB572E7}">
      <dgm:prSet/>
      <dgm:spPr/>
      <dgm:t>
        <a:bodyPr/>
        <a:lstStyle/>
        <a:p>
          <a:endParaRPr lang="ru-RU"/>
        </a:p>
      </dgm:t>
    </dgm:pt>
    <dgm:pt modelId="{F4DB44BA-2239-4139-9961-684487E98B6D}" type="sibTrans" cxnId="{BB2D7B4B-E4A2-4845-B470-6C894BB572E7}">
      <dgm:prSet/>
      <dgm:spPr/>
      <dgm:t>
        <a:bodyPr/>
        <a:lstStyle/>
        <a:p>
          <a:endParaRPr lang="ru-RU"/>
        </a:p>
      </dgm:t>
    </dgm:pt>
    <dgm:pt modelId="{89B5E958-7DE4-429D-9816-8ABFB5CF9954}">
      <dgm:prSet phldrT="[Текст]" custT="1"/>
      <dgm:spPr/>
      <dgm:t>
        <a:bodyPr/>
        <a:lstStyle/>
        <a:p>
          <a:r>
            <a:rPr lang="ru-RU" sz="1600" dirty="0" smtClean="0"/>
            <a:t>дети достаточно поздно попадают в поле профессиональной деятельности учителя-логопеда </a:t>
          </a:r>
          <a:r>
            <a:rPr lang="ru-RU" sz="1600" dirty="0" err="1" smtClean="0"/>
            <a:t>логопункта</a:t>
          </a:r>
          <a:r>
            <a:rPr lang="ru-RU" sz="1600" dirty="0" smtClean="0"/>
            <a:t> ДОУ</a:t>
          </a:r>
          <a:endParaRPr lang="ru-RU" sz="1600" dirty="0"/>
        </a:p>
      </dgm:t>
    </dgm:pt>
    <dgm:pt modelId="{7F87FAB0-2063-408A-B8AF-16B111166DF6}" type="parTrans" cxnId="{7E35D4DC-584D-4994-9E5E-552BEB46FF09}">
      <dgm:prSet/>
      <dgm:spPr/>
      <dgm:t>
        <a:bodyPr/>
        <a:lstStyle/>
        <a:p>
          <a:endParaRPr lang="ru-RU"/>
        </a:p>
      </dgm:t>
    </dgm:pt>
    <dgm:pt modelId="{8FC37281-481F-458F-97CF-571916C4D174}" type="sibTrans" cxnId="{7E35D4DC-584D-4994-9E5E-552BEB46FF09}">
      <dgm:prSet/>
      <dgm:spPr/>
      <dgm:t>
        <a:bodyPr/>
        <a:lstStyle/>
        <a:p>
          <a:endParaRPr lang="ru-RU"/>
        </a:p>
      </dgm:t>
    </dgm:pt>
    <dgm:pt modelId="{ECADBFA8-439B-4FAA-968D-22D87E3AB78F}">
      <dgm:prSet phldrT="[Текст]" custT="1"/>
      <dgm:spPr/>
      <dgm:t>
        <a:bodyPr/>
        <a:lstStyle/>
        <a:p>
          <a:r>
            <a:rPr lang="ru-RU" sz="1600" dirty="0" smtClean="0"/>
            <a:t>к данному возрасту, ребенок уже приобретает ряд вторичных и третичных нарушений развития, значительно снижающих уровень его обучаемости</a:t>
          </a:r>
          <a:endParaRPr lang="ru-RU" sz="1600" dirty="0"/>
        </a:p>
      </dgm:t>
    </dgm:pt>
    <dgm:pt modelId="{DE236A7E-D3BE-4BC3-8A93-05AF9BD1ECF7}" type="parTrans" cxnId="{DF5ACF55-1CF1-4873-AA0D-1D942237443F}">
      <dgm:prSet/>
      <dgm:spPr/>
      <dgm:t>
        <a:bodyPr/>
        <a:lstStyle/>
        <a:p>
          <a:endParaRPr lang="ru-RU"/>
        </a:p>
      </dgm:t>
    </dgm:pt>
    <dgm:pt modelId="{E0CACB4F-21C6-4E9A-B70B-77AB6614FB17}" type="sibTrans" cxnId="{DF5ACF55-1CF1-4873-AA0D-1D942237443F}">
      <dgm:prSet/>
      <dgm:spPr/>
      <dgm:t>
        <a:bodyPr/>
        <a:lstStyle/>
        <a:p>
          <a:endParaRPr lang="ru-RU"/>
        </a:p>
      </dgm:t>
    </dgm:pt>
    <dgm:pt modelId="{6B884A77-1A1D-4EB1-8660-EA7E23492128}">
      <dgm:prSet phldrT="[Текст]"/>
      <dgm:spPr/>
      <dgm:t>
        <a:bodyPr/>
        <a:lstStyle/>
        <a:p>
          <a:r>
            <a:rPr lang="ru-RU" dirty="0" smtClean="0"/>
            <a:t>Требования ФГОС</a:t>
          </a:r>
          <a:endParaRPr lang="ru-RU" dirty="0"/>
        </a:p>
      </dgm:t>
    </dgm:pt>
    <dgm:pt modelId="{6353730A-9BB9-474B-9582-7102A2FA5370}" type="parTrans" cxnId="{E100E3DD-C147-431E-B073-AB2B3A145014}">
      <dgm:prSet/>
      <dgm:spPr/>
      <dgm:t>
        <a:bodyPr/>
        <a:lstStyle/>
        <a:p>
          <a:endParaRPr lang="ru-RU"/>
        </a:p>
      </dgm:t>
    </dgm:pt>
    <dgm:pt modelId="{38794E6C-E3C8-4C14-A599-B1FD02E93084}" type="sibTrans" cxnId="{E100E3DD-C147-431E-B073-AB2B3A145014}">
      <dgm:prSet/>
      <dgm:spPr/>
      <dgm:t>
        <a:bodyPr/>
        <a:lstStyle/>
        <a:p>
          <a:endParaRPr lang="ru-RU"/>
        </a:p>
      </dgm:t>
    </dgm:pt>
    <dgm:pt modelId="{F7DCEAE1-22DD-461F-B7D1-8F2A0280006E}">
      <dgm:prSet phldrT="[Текст]" custT="1"/>
      <dgm:spPr/>
      <dgm:t>
        <a:bodyPr/>
        <a:lstStyle/>
        <a:p>
          <a:r>
            <a:rPr lang="ru-RU" sz="1800" dirty="0" smtClean="0"/>
            <a:t>одно из пяти основных направлений – </a:t>
          </a:r>
          <a:r>
            <a:rPr lang="ru-RU" sz="1800" b="1" dirty="0" smtClean="0"/>
            <a:t>речевое развитие</a:t>
          </a:r>
          <a:r>
            <a:rPr lang="ru-RU" sz="1800" dirty="0" smtClean="0"/>
            <a:t> детей. </a:t>
          </a:r>
          <a:endParaRPr lang="ru-RU" sz="1800" dirty="0"/>
        </a:p>
      </dgm:t>
    </dgm:pt>
    <dgm:pt modelId="{1BDDAB8B-FF12-4B00-9278-D498F8071B25}" type="parTrans" cxnId="{0852BBB7-D1B1-47F7-99D4-391D6C9BA1B2}">
      <dgm:prSet/>
      <dgm:spPr/>
      <dgm:t>
        <a:bodyPr/>
        <a:lstStyle/>
        <a:p>
          <a:endParaRPr lang="ru-RU"/>
        </a:p>
      </dgm:t>
    </dgm:pt>
    <dgm:pt modelId="{E98038C8-8BC9-4B61-B59E-C385DE130F3F}" type="sibTrans" cxnId="{0852BBB7-D1B1-47F7-99D4-391D6C9BA1B2}">
      <dgm:prSet/>
      <dgm:spPr/>
      <dgm:t>
        <a:bodyPr/>
        <a:lstStyle/>
        <a:p>
          <a:endParaRPr lang="ru-RU"/>
        </a:p>
      </dgm:t>
    </dgm:pt>
    <dgm:pt modelId="{E9A477B4-2359-41DD-8B2B-77BA7D4C8635}">
      <dgm:prSet phldrT="[Текст]" custT="1"/>
      <dgm:spPr/>
      <dgm:t>
        <a:bodyPr/>
        <a:lstStyle/>
        <a:p>
          <a:r>
            <a:rPr lang="ru-RU" sz="1800" dirty="0" smtClean="0"/>
            <a:t>ни один из целевых ориентиров дошкольного образования не может быть достигнут без освоения речевой культуры.</a:t>
          </a:r>
          <a:endParaRPr lang="ru-RU" sz="1800" dirty="0"/>
        </a:p>
      </dgm:t>
    </dgm:pt>
    <dgm:pt modelId="{77DBA514-74A4-4247-B461-DBA9DAFCF3AF}" type="parTrans" cxnId="{4B259261-D8AF-49C3-9A9B-73EEADE6472A}">
      <dgm:prSet/>
      <dgm:spPr/>
      <dgm:t>
        <a:bodyPr/>
        <a:lstStyle/>
        <a:p>
          <a:endParaRPr lang="ru-RU"/>
        </a:p>
      </dgm:t>
    </dgm:pt>
    <dgm:pt modelId="{692F767C-D5E9-48D1-81C1-A59EB8619272}" type="sibTrans" cxnId="{4B259261-D8AF-49C3-9A9B-73EEADE6472A}">
      <dgm:prSet/>
      <dgm:spPr/>
      <dgm:t>
        <a:bodyPr/>
        <a:lstStyle/>
        <a:p>
          <a:endParaRPr lang="ru-RU"/>
        </a:p>
      </dgm:t>
    </dgm:pt>
    <dgm:pt modelId="{E1C68983-7903-4E3A-B096-5C9AD5A5B904}">
      <dgm:prSet phldrT="[Текст]" custT="1"/>
      <dgm:spPr/>
      <dgm:t>
        <a:bodyPr/>
        <a:lstStyle/>
        <a:p>
          <a:r>
            <a:rPr lang="ru-RU" sz="1600" dirty="0" smtClean="0"/>
            <a:t>Необходимость максимального использования самого </a:t>
          </a:r>
          <a:r>
            <a:rPr lang="ru-RU" sz="1600" dirty="0" err="1" smtClean="0"/>
            <a:t>сензитивного</a:t>
          </a:r>
          <a:r>
            <a:rPr lang="ru-RU" sz="1600" dirty="0" smtClean="0"/>
            <a:t> периода для речевого развития ребенка, начиная профилактику как можно раньше</a:t>
          </a:r>
          <a:endParaRPr lang="ru-RU" sz="1600" dirty="0"/>
        </a:p>
      </dgm:t>
    </dgm:pt>
    <dgm:pt modelId="{935B09E2-3263-4974-8F9D-95D6528AFB13}" type="parTrans" cxnId="{13FF39BF-7ADC-475B-B391-FB93FC003264}">
      <dgm:prSet/>
      <dgm:spPr/>
      <dgm:t>
        <a:bodyPr/>
        <a:lstStyle/>
        <a:p>
          <a:endParaRPr lang="ru-RU"/>
        </a:p>
      </dgm:t>
    </dgm:pt>
    <dgm:pt modelId="{C0D654CC-5601-4E39-AE53-E41B554920B9}" type="sibTrans" cxnId="{13FF39BF-7ADC-475B-B391-FB93FC003264}">
      <dgm:prSet/>
      <dgm:spPr/>
      <dgm:t>
        <a:bodyPr/>
        <a:lstStyle/>
        <a:p>
          <a:endParaRPr lang="ru-RU"/>
        </a:p>
      </dgm:t>
    </dgm:pt>
    <dgm:pt modelId="{ECD62B92-1F68-4209-BC9E-FD215EFD23A8}" type="pres">
      <dgm:prSet presAssocID="{A53FCE0D-B309-401F-9F9B-600FF8C336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D378C1-92E7-4FE5-9E35-70F7DA485B8A}" type="pres">
      <dgm:prSet presAssocID="{D700A68D-24B2-4487-BB67-0A6BFA4EA37C}" presName="linNode" presStyleCnt="0"/>
      <dgm:spPr/>
    </dgm:pt>
    <dgm:pt modelId="{C51EE8C5-61B8-4351-AFE8-0D88E47E9603}" type="pres">
      <dgm:prSet presAssocID="{D700A68D-24B2-4487-BB67-0A6BFA4EA37C}" presName="parentText" presStyleLbl="node1" presStyleIdx="0" presStyleCnt="3" custScaleX="80407" custScaleY="1200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99E99-FCC2-4D73-841E-0E275F5CA612}" type="pres">
      <dgm:prSet presAssocID="{D700A68D-24B2-4487-BB67-0A6BFA4EA37C}" presName="descendantText" presStyleLbl="alignAccFollowNode1" presStyleIdx="0" presStyleCnt="3" custScaleX="163777" custScaleY="162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D9C48-19CC-4750-9972-8D6E718988D2}" type="pres">
      <dgm:prSet presAssocID="{2B60A1F0-5FA1-474C-ADEB-F01D7680E95E}" presName="sp" presStyleCnt="0"/>
      <dgm:spPr/>
    </dgm:pt>
    <dgm:pt modelId="{DA373734-50D8-44DE-A1EB-12FE3BB6522B}" type="pres">
      <dgm:prSet presAssocID="{08E96A4A-B420-4FED-A47B-C9CEF0517D3B}" presName="linNode" presStyleCnt="0"/>
      <dgm:spPr/>
    </dgm:pt>
    <dgm:pt modelId="{7B20F340-26EC-4573-9743-CE27ABC6C3B4}" type="pres">
      <dgm:prSet presAssocID="{08E96A4A-B420-4FED-A47B-C9CEF0517D3B}" presName="parentText" presStyleLbl="node1" presStyleIdx="1" presStyleCnt="3" custScaleX="66218" custScaleY="161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F241A-5346-4557-959E-A845EC7F7CFF}" type="pres">
      <dgm:prSet presAssocID="{08E96A4A-B420-4FED-A47B-C9CEF0517D3B}" presName="descendantText" presStyleLbl="alignAccFollowNode1" presStyleIdx="1" presStyleCnt="3" custScaleX="161731" custScaleY="257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CC9A3-A863-4263-80ED-572C0BDD2811}" type="pres">
      <dgm:prSet presAssocID="{F4DB44BA-2239-4139-9961-684487E98B6D}" presName="sp" presStyleCnt="0"/>
      <dgm:spPr/>
    </dgm:pt>
    <dgm:pt modelId="{FFE38003-DB9D-4E37-9AB3-F038618C5E9D}" type="pres">
      <dgm:prSet presAssocID="{6B884A77-1A1D-4EB1-8660-EA7E23492128}" presName="linNode" presStyleCnt="0"/>
      <dgm:spPr/>
    </dgm:pt>
    <dgm:pt modelId="{0412060D-F52F-4975-8A59-EBDD343AEA41}" type="pres">
      <dgm:prSet presAssocID="{6B884A77-1A1D-4EB1-8660-EA7E23492128}" presName="parentText" presStyleLbl="node1" presStyleIdx="2" presStyleCnt="3" custScaleX="75482" custScaleY="1518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E0BDF-8F39-4248-9A9B-1E9D43CC3EF0}" type="pres">
      <dgm:prSet presAssocID="{6B884A77-1A1D-4EB1-8660-EA7E23492128}" presName="descendantText" presStyleLbl="alignAccFollowNode1" presStyleIdx="2" presStyleCnt="3" custScaleX="162232" custScaleY="166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49987-9214-401D-9555-961A78BBC341}" type="presOf" srcId="{E1C68983-7903-4E3A-B096-5C9AD5A5B904}" destId="{786F241A-5346-4557-959E-A845EC7F7CFF}" srcOrd="0" destOrd="2" presId="urn:microsoft.com/office/officeart/2005/8/layout/vList5"/>
    <dgm:cxn modelId="{CA29E365-1FE7-418D-AB5F-D3547BC94CDF}" type="presOf" srcId="{F7DCEAE1-22DD-461F-B7D1-8F2A0280006E}" destId="{7EFE0BDF-8F39-4248-9A9B-1E9D43CC3EF0}" srcOrd="0" destOrd="0" presId="urn:microsoft.com/office/officeart/2005/8/layout/vList5"/>
    <dgm:cxn modelId="{A5FA2330-5CAA-4878-A192-EAB2E2AF0E3A}" srcId="{D700A68D-24B2-4487-BB67-0A6BFA4EA37C}" destId="{7D700F68-6D21-4C21-B379-50F25B9221E3}" srcOrd="1" destOrd="0" parTransId="{A11B58FF-E831-490D-90A2-1B005C63B5CF}" sibTransId="{D9A9FA90-8399-45EA-8635-377301A97E48}"/>
    <dgm:cxn modelId="{DF5ACF55-1CF1-4873-AA0D-1D942237443F}" srcId="{08E96A4A-B420-4FED-A47B-C9CEF0517D3B}" destId="{ECADBFA8-439B-4FAA-968D-22D87E3AB78F}" srcOrd="1" destOrd="0" parTransId="{DE236A7E-D3BE-4BC3-8A93-05AF9BD1ECF7}" sibTransId="{E0CACB4F-21C6-4E9A-B70B-77AB6614FB17}"/>
    <dgm:cxn modelId="{A50BEE02-27A9-407E-AD8A-A747785FB49F}" srcId="{A53FCE0D-B309-401F-9F9B-600FF8C3365C}" destId="{D700A68D-24B2-4487-BB67-0A6BFA4EA37C}" srcOrd="0" destOrd="0" parTransId="{1D539F84-A3BA-45EA-81B9-274A0FF8E82C}" sibTransId="{2B60A1F0-5FA1-474C-ADEB-F01D7680E95E}"/>
    <dgm:cxn modelId="{CA24AA69-DB21-44FC-A1C2-1266AE6E5D59}" type="presOf" srcId="{ECADBFA8-439B-4FAA-968D-22D87E3AB78F}" destId="{786F241A-5346-4557-959E-A845EC7F7CFF}" srcOrd="0" destOrd="1" presId="urn:microsoft.com/office/officeart/2005/8/layout/vList5"/>
    <dgm:cxn modelId="{5C1E85D0-FAF1-4FDA-BADE-D7E808B16AEA}" type="presOf" srcId="{A53FCE0D-B309-401F-9F9B-600FF8C3365C}" destId="{ECD62B92-1F68-4209-BC9E-FD215EFD23A8}" srcOrd="0" destOrd="0" presId="urn:microsoft.com/office/officeart/2005/8/layout/vList5"/>
    <dgm:cxn modelId="{BB2D7B4B-E4A2-4845-B470-6C894BB572E7}" srcId="{A53FCE0D-B309-401F-9F9B-600FF8C3365C}" destId="{08E96A4A-B420-4FED-A47B-C9CEF0517D3B}" srcOrd="1" destOrd="0" parTransId="{1586F854-BB97-434D-B384-AEA0FC0C65DF}" sibTransId="{F4DB44BA-2239-4139-9961-684487E98B6D}"/>
    <dgm:cxn modelId="{92558C5F-66DA-40C3-8006-91CFC0B51C98}" type="presOf" srcId="{B6377E75-D466-437F-A709-4AC224ADDC55}" destId="{19899E99-FCC2-4D73-841E-0E275F5CA612}" srcOrd="0" destOrd="0" presId="urn:microsoft.com/office/officeart/2005/8/layout/vList5"/>
    <dgm:cxn modelId="{0106B79A-5899-40E7-8BFD-0B45F5916413}" type="presOf" srcId="{D700A68D-24B2-4487-BB67-0A6BFA4EA37C}" destId="{C51EE8C5-61B8-4351-AFE8-0D88E47E9603}" srcOrd="0" destOrd="0" presId="urn:microsoft.com/office/officeart/2005/8/layout/vList5"/>
    <dgm:cxn modelId="{65626F68-741E-415D-9E54-2D5B60F63CDF}" type="presOf" srcId="{89B5E958-7DE4-429D-9816-8ABFB5CF9954}" destId="{786F241A-5346-4557-959E-A845EC7F7CFF}" srcOrd="0" destOrd="0" presId="urn:microsoft.com/office/officeart/2005/8/layout/vList5"/>
    <dgm:cxn modelId="{548C8D21-F011-433A-988D-4FCC33B9DAB3}" type="presOf" srcId="{E9A477B4-2359-41DD-8B2B-77BA7D4C8635}" destId="{7EFE0BDF-8F39-4248-9A9B-1E9D43CC3EF0}" srcOrd="0" destOrd="1" presId="urn:microsoft.com/office/officeart/2005/8/layout/vList5"/>
    <dgm:cxn modelId="{BD628E0D-3702-47EE-81C0-58A46FB9B307}" type="presOf" srcId="{08E96A4A-B420-4FED-A47B-C9CEF0517D3B}" destId="{7B20F340-26EC-4573-9743-CE27ABC6C3B4}" srcOrd="0" destOrd="0" presId="urn:microsoft.com/office/officeart/2005/8/layout/vList5"/>
    <dgm:cxn modelId="{0852BBB7-D1B1-47F7-99D4-391D6C9BA1B2}" srcId="{6B884A77-1A1D-4EB1-8660-EA7E23492128}" destId="{F7DCEAE1-22DD-461F-B7D1-8F2A0280006E}" srcOrd="0" destOrd="0" parTransId="{1BDDAB8B-FF12-4B00-9278-D498F8071B25}" sibTransId="{E98038C8-8BC9-4B61-B59E-C385DE130F3F}"/>
    <dgm:cxn modelId="{E100E3DD-C147-431E-B073-AB2B3A145014}" srcId="{A53FCE0D-B309-401F-9F9B-600FF8C3365C}" destId="{6B884A77-1A1D-4EB1-8660-EA7E23492128}" srcOrd="2" destOrd="0" parTransId="{6353730A-9BB9-474B-9582-7102A2FA5370}" sibTransId="{38794E6C-E3C8-4C14-A599-B1FD02E93084}"/>
    <dgm:cxn modelId="{7E35D4DC-584D-4994-9E5E-552BEB46FF09}" srcId="{08E96A4A-B420-4FED-A47B-C9CEF0517D3B}" destId="{89B5E958-7DE4-429D-9816-8ABFB5CF9954}" srcOrd="0" destOrd="0" parTransId="{7F87FAB0-2063-408A-B8AF-16B111166DF6}" sibTransId="{8FC37281-481F-458F-97CF-571916C4D174}"/>
    <dgm:cxn modelId="{A579E4FB-FFBD-4B2A-95C6-85B3D836F47A}" srcId="{D700A68D-24B2-4487-BB67-0A6BFA4EA37C}" destId="{B6377E75-D466-437F-A709-4AC224ADDC55}" srcOrd="0" destOrd="0" parTransId="{4C554D11-9D54-46AD-BCD9-CEEEEA8526D8}" sibTransId="{31EFE486-76A6-497E-A991-B68AD461D516}"/>
    <dgm:cxn modelId="{0F3DDBB1-2595-4C94-9C06-0E02349AC4F9}" type="presOf" srcId="{6B884A77-1A1D-4EB1-8660-EA7E23492128}" destId="{0412060D-F52F-4975-8A59-EBDD343AEA41}" srcOrd="0" destOrd="0" presId="urn:microsoft.com/office/officeart/2005/8/layout/vList5"/>
    <dgm:cxn modelId="{2E094855-3D36-4C03-AAD0-4E585EEE235D}" type="presOf" srcId="{7D700F68-6D21-4C21-B379-50F25B9221E3}" destId="{19899E99-FCC2-4D73-841E-0E275F5CA612}" srcOrd="0" destOrd="1" presId="urn:microsoft.com/office/officeart/2005/8/layout/vList5"/>
    <dgm:cxn modelId="{4B259261-D8AF-49C3-9A9B-73EEADE6472A}" srcId="{6B884A77-1A1D-4EB1-8660-EA7E23492128}" destId="{E9A477B4-2359-41DD-8B2B-77BA7D4C8635}" srcOrd="1" destOrd="0" parTransId="{77DBA514-74A4-4247-B461-DBA9DAFCF3AF}" sibTransId="{692F767C-D5E9-48D1-81C1-A59EB8619272}"/>
    <dgm:cxn modelId="{13FF39BF-7ADC-475B-B391-FB93FC003264}" srcId="{08E96A4A-B420-4FED-A47B-C9CEF0517D3B}" destId="{E1C68983-7903-4E3A-B096-5C9AD5A5B904}" srcOrd="2" destOrd="0" parTransId="{935B09E2-3263-4974-8F9D-95D6528AFB13}" sibTransId="{C0D654CC-5601-4E39-AE53-E41B554920B9}"/>
    <dgm:cxn modelId="{2E894E68-365C-4D81-8783-12B3227CB366}" type="presParOf" srcId="{ECD62B92-1F68-4209-BC9E-FD215EFD23A8}" destId="{ABD378C1-92E7-4FE5-9E35-70F7DA485B8A}" srcOrd="0" destOrd="0" presId="urn:microsoft.com/office/officeart/2005/8/layout/vList5"/>
    <dgm:cxn modelId="{2B2A1BFC-1D8C-4299-B084-E33440707D7D}" type="presParOf" srcId="{ABD378C1-92E7-4FE5-9E35-70F7DA485B8A}" destId="{C51EE8C5-61B8-4351-AFE8-0D88E47E9603}" srcOrd="0" destOrd="0" presId="urn:microsoft.com/office/officeart/2005/8/layout/vList5"/>
    <dgm:cxn modelId="{518B4096-4C8B-4B87-B6FA-CA5B2721F24D}" type="presParOf" srcId="{ABD378C1-92E7-4FE5-9E35-70F7DA485B8A}" destId="{19899E99-FCC2-4D73-841E-0E275F5CA612}" srcOrd="1" destOrd="0" presId="urn:microsoft.com/office/officeart/2005/8/layout/vList5"/>
    <dgm:cxn modelId="{B1A2B9A6-B0C7-444C-8CDA-B614DBEC5D45}" type="presParOf" srcId="{ECD62B92-1F68-4209-BC9E-FD215EFD23A8}" destId="{591D9C48-19CC-4750-9972-8D6E718988D2}" srcOrd="1" destOrd="0" presId="urn:microsoft.com/office/officeart/2005/8/layout/vList5"/>
    <dgm:cxn modelId="{D9C26AA4-F5CF-4251-A196-724D55AC3AAB}" type="presParOf" srcId="{ECD62B92-1F68-4209-BC9E-FD215EFD23A8}" destId="{DA373734-50D8-44DE-A1EB-12FE3BB6522B}" srcOrd="2" destOrd="0" presId="urn:microsoft.com/office/officeart/2005/8/layout/vList5"/>
    <dgm:cxn modelId="{4502EEDB-D639-4C5B-A53C-76DA6DBF424D}" type="presParOf" srcId="{DA373734-50D8-44DE-A1EB-12FE3BB6522B}" destId="{7B20F340-26EC-4573-9743-CE27ABC6C3B4}" srcOrd="0" destOrd="0" presId="urn:microsoft.com/office/officeart/2005/8/layout/vList5"/>
    <dgm:cxn modelId="{3C8621ED-783E-42C9-97CF-F6CF661D3324}" type="presParOf" srcId="{DA373734-50D8-44DE-A1EB-12FE3BB6522B}" destId="{786F241A-5346-4557-959E-A845EC7F7CFF}" srcOrd="1" destOrd="0" presId="urn:microsoft.com/office/officeart/2005/8/layout/vList5"/>
    <dgm:cxn modelId="{B6AC4A09-5CE5-492E-8E58-BF457EDC3CB5}" type="presParOf" srcId="{ECD62B92-1F68-4209-BC9E-FD215EFD23A8}" destId="{5BDCC9A3-A863-4263-80ED-572C0BDD2811}" srcOrd="3" destOrd="0" presId="urn:microsoft.com/office/officeart/2005/8/layout/vList5"/>
    <dgm:cxn modelId="{61681108-A665-40A6-938F-9509AD692742}" type="presParOf" srcId="{ECD62B92-1F68-4209-BC9E-FD215EFD23A8}" destId="{FFE38003-DB9D-4E37-9AB3-F038618C5E9D}" srcOrd="4" destOrd="0" presId="urn:microsoft.com/office/officeart/2005/8/layout/vList5"/>
    <dgm:cxn modelId="{9282958C-0A42-4F9C-B359-C995EBB1CE5E}" type="presParOf" srcId="{FFE38003-DB9D-4E37-9AB3-F038618C5E9D}" destId="{0412060D-F52F-4975-8A59-EBDD343AEA41}" srcOrd="0" destOrd="0" presId="urn:microsoft.com/office/officeart/2005/8/layout/vList5"/>
    <dgm:cxn modelId="{510E134D-D109-4902-823C-6B5BCE74D1EB}" type="presParOf" srcId="{FFE38003-DB9D-4E37-9AB3-F038618C5E9D}" destId="{7EFE0BDF-8F39-4248-9A9B-1E9D43CC3E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737639-79AA-46D3-BB40-6A03C8D3A790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36A8512-C4FC-46DC-AAC9-8C1F304FDF57}">
      <dgm:prSet phldrT="[Текст]"/>
      <dgm:spPr/>
      <dgm:t>
        <a:bodyPr/>
        <a:lstStyle/>
        <a:p>
          <a:r>
            <a:rPr lang="ru-RU" dirty="0" smtClean="0"/>
            <a:t>Проблема</a:t>
          </a:r>
          <a:endParaRPr lang="ru-RU" dirty="0"/>
        </a:p>
      </dgm:t>
    </dgm:pt>
    <dgm:pt modelId="{E148A58B-06AC-4969-A049-5DEADC121C9F}" type="parTrans" cxnId="{0B59AD2C-1526-42B3-8B35-B233034F6E0A}">
      <dgm:prSet/>
      <dgm:spPr/>
      <dgm:t>
        <a:bodyPr/>
        <a:lstStyle/>
        <a:p>
          <a:endParaRPr lang="ru-RU"/>
        </a:p>
      </dgm:t>
    </dgm:pt>
    <dgm:pt modelId="{69670332-7F10-44C8-BCF4-DDC3FA825246}" type="sibTrans" cxnId="{0B59AD2C-1526-42B3-8B35-B233034F6E0A}">
      <dgm:prSet/>
      <dgm:spPr/>
      <dgm:t>
        <a:bodyPr/>
        <a:lstStyle/>
        <a:p>
          <a:endParaRPr lang="ru-RU"/>
        </a:p>
      </dgm:t>
    </dgm:pt>
    <dgm:pt modelId="{83E3331C-4487-44EA-86EE-EBB72FC22F97}">
      <dgm:prSet phldrT="[Текст]"/>
      <dgm:spPr/>
      <dgm:t>
        <a:bodyPr/>
        <a:lstStyle/>
        <a:p>
          <a:r>
            <a:rPr lang="ru-RU" dirty="0" smtClean="0"/>
            <a:t>необходимо найти формы работы, направленные на </a:t>
          </a:r>
          <a:r>
            <a:rPr lang="ru-RU" b="1" dirty="0" smtClean="0"/>
            <a:t>профилактику</a:t>
          </a:r>
          <a:r>
            <a:rPr lang="ru-RU" dirty="0" smtClean="0"/>
            <a:t> и коррекцию речевых и личностных нарушений. </a:t>
          </a:r>
          <a:endParaRPr lang="ru-RU" dirty="0"/>
        </a:p>
      </dgm:t>
    </dgm:pt>
    <dgm:pt modelId="{D7E7A0B6-BDEF-499D-BF19-206AC638EB50}" type="parTrans" cxnId="{EA73D6C8-D236-4A32-A51A-2B7C9E71520E}">
      <dgm:prSet/>
      <dgm:spPr/>
      <dgm:t>
        <a:bodyPr/>
        <a:lstStyle/>
        <a:p>
          <a:endParaRPr lang="ru-RU"/>
        </a:p>
      </dgm:t>
    </dgm:pt>
    <dgm:pt modelId="{84B7CAB2-44B0-40AA-8E42-AFF477128DAC}" type="sibTrans" cxnId="{EA73D6C8-D236-4A32-A51A-2B7C9E71520E}">
      <dgm:prSet/>
      <dgm:spPr/>
      <dgm:t>
        <a:bodyPr/>
        <a:lstStyle/>
        <a:p>
          <a:endParaRPr lang="ru-RU"/>
        </a:p>
      </dgm:t>
    </dgm:pt>
    <dgm:pt modelId="{4DF18F3E-6AB4-435C-80DF-F996F8C439CA}">
      <dgm:prSet phldrT="[Текст]"/>
      <dgm:spPr/>
      <dgm:t>
        <a:bodyPr/>
        <a:lstStyle/>
        <a:p>
          <a:r>
            <a:rPr lang="ru-RU" dirty="0" smtClean="0"/>
            <a:t>Решение</a:t>
          </a:r>
          <a:endParaRPr lang="ru-RU" dirty="0"/>
        </a:p>
      </dgm:t>
    </dgm:pt>
    <dgm:pt modelId="{8DBAA075-8E4E-4E15-A94D-C74A1CCA5BBE}" type="parTrans" cxnId="{BE1A5CE0-B798-4CEF-9804-A2DB4880ADC0}">
      <dgm:prSet/>
      <dgm:spPr/>
      <dgm:t>
        <a:bodyPr/>
        <a:lstStyle/>
        <a:p>
          <a:endParaRPr lang="ru-RU"/>
        </a:p>
      </dgm:t>
    </dgm:pt>
    <dgm:pt modelId="{A807F898-702F-4C7A-BA5C-48C52067F687}" type="sibTrans" cxnId="{BE1A5CE0-B798-4CEF-9804-A2DB4880ADC0}">
      <dgm:prSet/>
      <dgm:spPr/>
      <dgm:t>
        <a:bodyPr/>
        <a:lstStyle/>
        <a:p>
          <a:endParaRPr lang="ru-RU"/>
        </a:p>
      </dgm:t>
    </dgm:pt>
    <dgm:pt modelId="{B08DAA6D-42C4-49CD-B368-9E0F55A1F1C5}">
      <dgm:prSet phldrT="[Текст]"/>
      <dgm:spPr/>
      <dgm:t>
        <a:bodyPr/>
        <a:lstStyle/>
        <a:p>
          <a:r>
            <a:rPr lang="ru-RU" dirty="0" smtClean="0"/>
            <a:t>организация интенсивного комплексного подхода к </a:t>
          </a:r>
          <a:r>
            <a:rPr lang="ru-RU" b="1" dirty="0" smtClean="0"/>
            <a:t>профилактике</a:t>
          </a:r>
          <a:r>
            <a:rPr lang="ru-RU" dirty="0" smtClean="0"/>
            <a:t> нарушений речи детей.</a:t>
          </a:r>
          <a:br>
            <a:rPr lang="ru-RU" dirty="0" smtClean="0"/>
          </a:br>
          <a:endParaRPr lang="ru-RU" dirty="0"/>
        </a:p>
      </dgm:t>
    </dgm:pt>
    <dgm:pt modelId="{AF9730F8-05DB-4FF7-B47C-CA7B58707A54}" type="parTrans" cxnId="{B8694574-BFF5-44F1-93C7-2BACB1FB00AC}">
      <dgm:prSet/>
      <dgm:spPr/>
      <dgm:t>
        <a:bodyPr/>
        <a:lstStyle/>
        <a:p>
          <a:endParaRPr lang="ru-RU"/>
        </a:p>
      </dgm:t>
    </dgm:pt>
    <dgm:pt modelId="{FCCCB887-4769-4424-AF18-FE1F26B9E2A6}" type="sibTrans" cxnId="{B8694574-BFF5-44F1-93C7-2BACB1FB00AC}">
      <dgm:prSet/>
      <dgm:spPr/>
      <dgm:t>
        <a:bodyPr/>
        <a:lstStyle/>
        <a:p>
          <a:endParaRPr lang="ru-RU"/>
        </a:p>
      </dgm:t>
    </dgm:pt>
    <dgm:pt modelId="{660DCA8F-A027-4B0D-9E6A-F79CCFE75205}" type="pres">
      <dgm:prSet presAssocID="{7B737639-79AA-46D3-BB40-6A03C8D3A7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E82CA1-36F2-43F7-A79C-A8463DF4E8CF}" type="pres">
      <dgm:prSet presAssocID="{236A8512-C4FC-46DC-AAC9-8C1F304FDF57}" presName="composite" presStyleCnt="0"/>
      <dgm:spPr/>
    </dgm:pt>
    <dgm:pt modelId="{93459C03-3FB1-4904-85E0-FD1B800A9E85}" type="pres">
      <dgm:prSet presAssocID="{236A8512-C4FC-46DC-AAC9-8C1F304FDF5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F7185-185D-42D0-A390-9324BAFC2B3E}" type="pres">
      <dgm:prSet presAssocID="{236A8512-C4FC-46DC-AAC9-8C1F304FDF5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A9B9D-C0C5-462C-81A7-99B213386C64}" type="pres">
      <dgm:prSet presAssocID="{69670332-7F10-44C8-BCF4-DDC3FA825246}" presName="space" presStyleCnt="0"/>
      <dgm:spPr/>
    </dgm:pt>
    <dgm:pt modelId="{C00290E7-751A-42A8-8DF7-CA95904DE773}" type="pres">
      <dgm:prSet presAssocID="{4DF18F3E-6AB4-435C-80DF-F996F8C439CA}" presName="composite" presStyleCnt="0"/>
      <dgm:spPr/>
    </dgm:pt>
    <dgm:pt modelId="{4B347471-959E-4E76-90C7-9E4E1166B8D2}" type="pres">
      <dgm:prSet presAssocID="{4DF18F3E-6AB4-435C-80DF-F996F8C439C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8E688-4F25-4D0C-81C4-04BD9179A53D}" type="pres">
      <dgm:prSet presAssocID="{4DF18F3E-6AB4-435C-80DF-F996F8C439C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A5CE0-B798-4CEF-9804-A2DB4880ADC0}" srcId="{7B737639-79AA-46D3-BB40-6A03C8D3A790}" destId="{4DF18F3E-6AB4-435C-80DF-F996F8C439CA}" srcOrd="1" destOrd="0" parTransId="{8DBAA075-8E4E-4E15-A94D-C74A1CCA5BBE}" sibTransId="{A807F898-702F-4C7A-BA5C-48C52067F687}"/>
    <dgm:cxn modelId="{B8694574-BFF5-44F1-93C7-2BACB1FB00AC}" srcId="{4DF18F3E-6AB4-435C-80DF-F996F8C439CA}" destId="{B08DAA6D-42C4-49CD-B368-9E0F55A1F1C5}" srcOrd="0" destOrd="0" parTransId="{AF9730F8-05DB-4FF7-B47C-CA7B58707A54}" sibTransId="{FCCCB887-4769-4424-AF18-FE1F26B9E2A6}"/>
    <dgm:cxn modelId="{F6ED6746-CAAB-4C99-830D-AC7CED070D2A}" type="presOf" srcId="{B08DAA6D-42C4-49CD-B368-9E0F55A1F1C5}" destId="{6188E688-4F25-4D0C-81C4-04BD9179A53D}" srcOrd="0" destOrd="0" presId="urn:microsoft.com/office/officeart/2005/8/layout/hList1"/>
    <dgm:cxn modelId="{573398CA-841B-4322-A281-6BA3ECEBB3D4}" type="presOf" srcId="{83E3331C-4487-44EA-86EE-EBB72FC22F97}" destId="{6A6F7185-185D-42D0-A390-9324BAFC2B3E}" srcOrd="0" destOrd="0" presId="urn:microsoft.com/office/officeart/2005/8/layout/hList1"/>
    <dgm:cxn modelId="{0B59AD2C-1526-42B3-8B35-B233034F6E0A}" srcId="{7B737639-79AA-46D3-BB40-6A03C8D3A790}" destId="{236A8512-C4FC-46DC-AAC9-8C1F304FDF57}" srcOrd="0" destOrd="0" parTransId="{E148A58B-06AC-4969-A049-5DEADC121C9F}" sibTransId="{69670332-7F10-44C8-BCF4-DDC3FA825246}"/>
    <dgm:cxn modelId="{0CD24B93-DBA2-475A-887C-E88C01654AE3}" type="presOf" srcId="{4DF18F3E-6AB4-435C-80DF-F996F8C439CA}" destId="{4B347471-959E-4E76-90C7-9E4E1166B8D2}" srcOrd="0" destOrd="0" presId="urn:microsoft.com/office/officeart/2005/8/layout/hList1"/>
    <dgm:cxn modelId="{BD08F5DD-216E-4851-B33B-6D61FA776F22}" type="presOf" srcId="{236A8512-C4FC-46DC-AAC9-8C1F304FDF57}" destId="{93459C03-3FB1-4904-85E0-FD1B800A9E85}" srcOrd="0" destOrd="0" presId="urn:microsoft.com/office/officeart/2005/8/layout/hList1"/>
    <dgm:cxn modelId="{F500799C-50F1-404F-BCFA-71A9B4604012}" type="presOf" srcId="{7B737639-79AA-46D3-BB40-6A03C8D3A790}" destId="{660DCA8F-A027-4B0D-9E6A-F79CCFE75205}" srcOrd="0" destOrd="0" presId="urn:microsoft.com/office/officeart/2005/8/layout/hList1"/>
    <dgm:cxn modelId="{EA73D6C8-D236-4A32-A51A-2B7C9E71520E}" srcId="{236A8512-C4FC-46DC-AAC9-8C1F304FDF57}" destId="{83E3331C-4487-44EA-86EE-EBB72FC22F97}" srcOrd="0" destOrd="0" parTransId="{D7E7A0B6-BDEF-499D-BF19-206AC638EB50}" sibTransId="{84B7CAB2-44B0-40AA-8E42-AFF477128DAC}"/>
    <dgm:cxn modelId="{51964CE7-4A6E-4FAD-B4AB-A5241E0A7860}" type="presParOf" srcId="{660DCA8F-A027-4B0D-9E6A-F79CCFE75205}" destId="{26E82CA1-36F2-43F7-A79C-A8463DF4E8CF}" srcOrd="0" destOrd="0" presId="urn:microsoft.com/office/officeart/2005/8/layout/hList1"/>
    <dgm:cxn modelId="{20FB0D31-2302-4124-B0BB-3EA548A291A1}" type="presParOf" srcId="{26E82CA1-36F2-43F7-A79C-A8463DF4E8CF}" destId="{93459C03-3FB1-4904-85E0-FD1B800A9E85}" srcOrd="0" destOrd="0" presId="urn:microsoft.com/office/officeart/2005/8/layout/hList1"/>
    <dgm:cxn modelId="{0C48C608-866A-4694-B31F-E10F3D8BB43E}" type="presParOf" srcId="{26E82CA1-36F2-43F7-A79C-A8463DF4E8CF}" destId="{6A6F7185-185D-42D0-A390-9324BAFC2B3E}" srcOrd="1" destOrd="0" presId="urn:microsoft.com/office/officeart/2005/8/layout/hList1"/>
    <dgm:cxn modelId="{E6EFCC64-790E-491F-95A9-5C6F46572DFE}" type="presParOf" srcId="{660DCA8F-A027-4B0D-9E6A-F79CCFE75205}" destId="{3A2A9B9D-C0C5-462C-81A7-99B213386C64}" srcOrd="1" destOrd="0" presId="urn:microsoft.com/office/officeart/2005/8/layout/hList1"/>
    <dgm:cxn modelId="{3EF94197-6289-458E-8CFA-BA5E157EAF18}" type="presParOf" srcId="{660DCA8F-A027-4B0D-9E6A-F79CCFE75205}" destId="{C00290E7-751A-42A8-8DF7-CA95904DE773}" srcOrd="2" destOrd="0" presId="urn:microsoft.com/office/officeart/2005/8/layout/hList1"/>
    <dgm:cxn modelId="{088481C9-DD52-4632-82D0-8C4910D05F44}" type="presParOf" srcId="{C00290E7-751A-42A8-8DF7-CA95904DE773}" destId="{4B347471-959E-4E76-90C7-9E4E1166B8D2}" srcOrd="0" destOrd="0" presId="urn:microsoft.com/office/officeart/2005/8/layout/hList1"/>
    <dgm:cxn modelId="{0654AAFA-1F5E-476F-ADE5-9D76225D26D7}" type="presParOf" srcId="{C00290E7-751A-42A8-8DF7-CA95904DE773}" destId="{6188E688-4F25-4D0C-81C4-04BD9179A5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29833F7-D10D-4323-BF10-9D769AFE0D98}">
      <dgm:prSet phldrT="[Текст]"/>
      <dgm:spPr/>
      <dgm:t>
        <a:bodyPr/>
        <a:lstStyle/>
        <a:p>
          <a:r>
            <a:rPr lang="ru-RU" dirty="0" smtClean="0"/>
            <a:t>ЦЕЛЬ:</a:t>
          </a:r>
          <a:endParaRPr lang="ru-RU" dirty="0"/>
        </a:p>
      </dgm:t>
    </dgm:pt>
    <dgm:pt modelId="{241D523E-CBE0-4FC5-A73E-C90B96554EA5}" type="parTrans" cxnId="{8713D8F1-00A0-452A-BFE0-EB9FE544BF37}">
      <dgm:prSet/>
      <dgm:spPr/>
      <dgm:t>
        <a:bodyPr/>
        <a:lstStyle/>
        <a:p>
          <a:endParaRPr lang="ru-RU"/>
        </a:p>
      </dgm:t>
    </dgm:pt>
    <dgm:pt modelId="{DA047F27-F688-4A42-8D7E-3341A4219D10}" type="sibTrans" cxnId="{8713D8F1-00A0-452A-BFE0-EB9FE544BF37}">
      <dgm:prSet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Организация и создание условий для профилактической работы воспитателей и специалистов ДОУ в сотрудничестве с родителями воспитанников.</a:t>
          </a:r>
          <a:endParaRPr lang="ru-RU" sz="3600" dirty="0">
            <a:solidFill>
              <a:schemeClr val="accent3">
                <a:lumMod val="50000"/>
              </a:schemeClr>
            </a:solidFill>
          </a:endParaRP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96F0E1-89A2-4516-B786-095879FF92EB}" type="pres">
      <dgm:prSet presAssocID="{429833F7-D10D-4323-BF10-9D769AFE0D98}" presName="vertOne" presStyleCnt="0"/>
      <dgm:spPr/>
    </dgm:pt>
    <dgm:pt modelId="{7C1AA396-107F-4448-8C2F-06EA611E1A3C}" type="pres">
      <dgm:prSet presAssocID="{429833F7-D10D-4323-BF10-9D769AFE0D98}" presName="txOne" presStyleLbl="node0" presStyleIdx="0" presStyleCnt="1" custScaleX="73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3D17B-74B7-4F92-9C6E-6A6F196E7184}" type="pres">
      <dgm:prSet presAssocID="{429833F7-D10D-4323-BF10-9D769AFE0D98}" presName="parTransOne" presStyleCnt="0"/>
      <dgm:spPr/>
    </dgm:pt>
    <dgm:pt modelId="{897B49B3-1EEE-4CAD-9CF8-A9C04AB00C1B}" type="pres">
      <dgm:prSet presAssocID="{429833F7-D10D-4323-BF10-9D769AFE0D98}" presName="horzOne" presStyleCnt="0"/>
      <dgm:spPr/>
    </dgm:pt>
    <dgm:pt modelId="{A13F7A36-F3E4-4581-8FF5-D4349599E3B4}" type="pres">
      <dgm:prSet presAssocID="{9BC1F4D3-9DE9-494D-905B-0A82D4924F67}" presName="vertTwo" presStyleCnt="0"/>
      <dgm:spPr/>
    </dgm:pt>
    <dgm:pt modelId="{9DB0CAF2-4F8D-4FF8-AD93-3CAA2A0A933E}" type="pres">
      <dgm:prSet presAssocID="{9BC1F4D3-9DE9-494D-905B-0A82D4924F67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91EBD5-9BE3-4863-A4C4-0123F5B33D92}" type="pres">
      <dgm:prSet presAssocID="{9BC1F4D3-9DE9-494D-905B-0A82D4924F67}" presName="horzTwo" presStyleCnt="0"/>
      <dgm:spPr/>
    </dgm:pt>
  </dgm:ptLst>
  <dgm:cxnLst>
    <dgm:cxn modelId="{7D45DCF0-7BF9-4AE1-99B8-A6C08505D730}" type="presOf" srcId="{429833F7-D10D-4323-BF10-9D769AFE0D98}" destId="{7C1AA396-107F-4448-8C2F-06EA611E1A3C}" srcOrd="0" destOrd="0" presId="urn:microsoft.com/office/officeart/2005/8/layout/hierarchy4"/>
    <dgm:cxn modelId="{AA6F1F69-5813-4919-BCEF-C9414DCB5EAF}" type="presOf" srcId="{F5CDFA0F-6574-483C-AD7B-EB2F1013F6D4}" destId="{9360DDFA-9241-4326-A17B-99186FFFEB65}" srcOrd="0" destOrd="0" presId="urn:microsoft.com/office/officeart/2005/8/layout/hierarchy4"/>
    <dgm:cxn modelId="{A4D17217-2F3F-4415-BB04-3DE951198BA0}" srcId="{429833F7-D10D-4323-BF10-9D769AFE0D98}" destId="{9BC1F4D3-9DE9-494D-905B-0A82D4924F67}" srcOrd="0" destOrd="0" parTransId="{2A3E17C8-4121-411B-A43D-221DD8FB24FF}" sibTransId="{148AAF00-EF45-454B-A7ED-97C6EC39E9CC}"/>
    <dgm:cxn modelId="{8713D8F1-00A0-452A-BFE0-EB9FE544BF37}" srcId="{F5CDFA0F-6574-483C-AD7B-EB2F1013F6D4}" destId="{429833F7-D10D-4323-BF10-9D769AFE0D98}" srcOrd="0" destOrd="0" parTransId="{241D523E-CBE0-4FC5-A73E-C90B96554EA5}" sibTransId="{DA047F27-F688-4A42-8D7E-3341A4219D10}"/>
    <dgm:cxn modelId="{A7F55AAE-B46E-43F1-9F1F-711271F9C861}" type="presOf" srcId="{9BC1F4D3-9DE9-494D-905B-0A82D4924F67}" destId="{9DB0CAF2-4F8D-4FF8-AD93-3CAA2A0A933E}" srcOrd="0" destOrd="0" presId="urn:microsoft.com/office/officeart/2005/8/layout/hierarchy4"/>
    <dgm:cxn modelId="{DD67EF98-5614-4E8B-8291-B2BFD4DC182D}" type="presParOf" srcId="{9360DDFA-9241-4326-A17B-99186FFFEB65}" destId="{6E96F0E1-89A2-4516-B786-095879FF92EB}" srcOrd="0" destOrd="0" presId="urn:microsoft.com/office/officeart/2005/8/layout/hierarchy4"/>
    <dgm:cxn modelId="{94D4D004-F0EE-4D4E-9B45-C49441ABB474}" type="presParOf" srcId="{6E96F0E1-89A2-4516-B786-095879FF92EB}" destId="{7C1AA396-107F-4448-8C2F-06EA611E1A3C}" srcOrd="0" destOrd="0" presId="urn:microsoft.com/office/officeart/2005/8/layout/hierarchy4"/>
    <dgm:cxn modelId="{DC69FF5C-981D-4F70-9F0D-F1A9EC69EF9B}" type="presParOf" srcId="{6E96F0E1-89A2-4516-B786-095879FF92EB}" destId="{3C53D17B-74B7-4F92-9C6E-6A6F196E7184}" srcOrd="1" destOrd="0" presId="urn:microsoft.com/office/officeart/2005/8/layout/hierarchy4"/>
    <dgm:cxn modelId="{D6D4015B-8C0B-4F9A-B5F0-1E1186544F40}" type="presParOf" srcId="{6E96F0E1-89A2-4516-B786-095879FF92EB}" destId="{897B49B3-1EEE-4CAD-9CF8-A9C04AB00C1B}" srcOrd="2" destOrd="0" presId="urn:microsoft.com/office/officeart/2005/8/layout/hierarchy4"/>
    <dgm:cxn modelId="{06686E0A-0BB4-4AC4-8A3E-7D0C66219EA4}" type="presParOf" srcId="{897B49B3-1EEE-4CAD-9CF8-A9C04AB00C1B}" destId="{A13F7A36-F3E4-4581-8FF5-D4349599E3B4}" srcOrd="0" destOrd="0" presId="urn:microsoft.com/office/officeart/2005/8/layout/hierarchy4"/>
    <dgm:cxn modelId="{CC88A0F8-3DC5-45A2-A686-52EB468FA0AD}" type="presParOf" srcId="{A13F7A36-F3E4-4581-8FF5-D4349599E3B4}" destId="{9DB0CAF2-4F8D-4FF8-AD93-3CAA2A0A933E}" srcOrd="0" destOrd="0" presId="urn:microsoft.com/office/officeart/2005/8/layout/hierarchy4"/>
    <dgm:cxn modelId="{B1536EC4-0A13-463E-AD8F-9714C9579E59}" type="presParOf" srcId="{A13F7A36-F3E4-4581-8FF5-D4349599E3B4}" destId="{4E91EBD5-9BE3-4863-A4C4-0123F5B33D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29833F7-D10D-4323-BF10-9D769AFE0D98}">
      <dgm:prSet phldrT="[Текст]" custT="1"/>
      <dgm:spPr/>
      <dgm:t>
        <a:bodyPr/>
        <a:lstStyle/>
        <a:p>
          <a:r>
            <a:rPr lang="ru-RU" sz="3200" dirty="0" smtClean="0"/>
            <a:t>Мини – методические объединения (творческие группы):</a:t>
          </a:r>
          <a:endParaRPr lang="ru-RU" sz="3200" dirty="0"/>
        </a:p>
      </dgm:t>
    </dgm:pt>
    <dgm:pt modelId="{241D523E-CBE0-4FC5-A73E-C90B96554EA5}" type="parTrans" cxnId="{8713D8F1-00A0-452A-BFE0-EB9FE544BF37}">
      <dgm:prSet/>
      <dgm:spPr/>
      <dgm:t>
        <a:bodyPr/>
        <a:lstStyle/>
        <a:p>
          <a:endParaRPr lang="ru-RU"/>
        </a:p>
      </dgm:t>
    </dgm:pt>
    <dgm:pt modelId="{DA047F27-F688-4A42-8D7E-3341A4219D10}" type="sibTrans" cxnId="{8713D8F1-00A0-452A-BFE0-EB9FE544BF37}">
      <dgm:prSet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МО педагогов групп раннего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возраста (1-3 года)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dirty="0" smtClean="0">
              <a:solidFill>
                <a:schemeClr val="tx1"/>
              </a:solidFill>
            </a:rPr>
            <a:t>Руководитель Фокина А.С.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МО педагогов групп среднего дошкольного возраста (3-5 лет)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dirty="0" smtClean="0">
              <a:solidFill>
                <a:schemeClr val="tx1"/>
              </a:solidFill>
            </a:rPr>
            <a:t>Руководитель Лебедева С.Е.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МО педагогов групп старшего дошкольного возраста (5-7лет</a:t>
          </a:r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dirty="0" smtClean="0">
              <a:solidFill>
                <a:schemeClr val="tx1"/>
              </a:solidFill>
            </a:rPr>
            <a:t>Руководитель Терехова Е.Ю.</a:t>
          </a:r>
          <a:endParaRPr lang="ru-RU" sz="3600" dirty="0">
            <a:solidFill>
              <a:schemeClr val="accent3">
                <a:lumMod val="50000"/>
              </a:schemeClr>
            </a:solidFill>
          </a:endParaRP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96F0E1-89A2-4516-B786-095879FF92EB}" type="pres">
      <dgm:prSet presAssocID="{429833F7-D10D-4323-BF10-9D769AFE0D98}" presName="vertOne" presStyleCnt="0"/>
      <dgm:spPr/>
    </dgm:pt>
    <dgm:pt modelId="{7C1AA396-107F-4448-8C2F-06EA611E1A3C}" type="pres">
      <dgm:prSet presAssocID="{429833F7-D10D-4323-BF10-9D769AFE0D98}" presName="txOne" presStyleLbl="node0" presStyleIdx="0" presStyleCnt="1" custScaleX="85527" custScaleY="26666" custLinFactNeighborX="2636" custLinFactNeighborY="-31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3D17B-74B7-4F92-9C6E-6A6F196E7184}" type="pres">
      <dgm:prSet presAssocID="{429833F7-D10D-4323-BF10-9D769AFE0D98}" presName="parTransOne" presStyleCnt="0"/>
      <dgm:spPr/>
    </dgm:pt>
    <dgm:pt modelId="{897B49B3-1EEE-4CAD-9CF8-A9C04AB00C1B}" type="pres">
      <dgm:prSet presAssocID="{429833F7-D10D-4323-BF10-9D769AFE0D98}" presName="horzOne" presStyleCnt="0"/>
      <dgm:spPr/>
    </dgm:pt>
    <dgm:pt modelId="{A13F7A36-F3E4-4581-8FF5-D4349599E3B4}" type="pres">
      <dgm:prSet presAssocID="{9BC1F4D3-9DE9-494D-905B-0A82D4924F67}" presName="vertTwo" presStyleCnt="0"/>
      <dgm:spPr/>
    </dgm:pt>
    <dgm:pt modelId="{9DB0CAF2-4F8D-4FF8-AD93-3CAA2A0A933E}" type="pres">
      <dgm:prSet presAssocID="{9BC1F4D3-9DE9-494D-905B-0A82D4924F67}" presName="txTwo" presStyleLbl="node2" presStyleIdx="0" presStyleCnt="1" custScaleY="140167" custLinFactNeighborX="147" custLinFactNeighborY="6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91EBD5-9BE3-4863-A4C4-0123F5B33D92}" type="pres">
      <dgm:prSet presAssocID="{9BC1F4D3-9DE9-494D-905B-0A82D4924F67}" presName="horzTwo" presStyleCnt="0"/>
      <dgm:spPr/>
    </dgm:pt>
  </dgm:ptLst>
  <dgm:cxnLst>
    <dgm:cxn modelId="{A4D17217-2F3F-4415-BB04-3DE951198BA0}" srcId="{429833F7-D10D-4323-BF10-9D769AFE0D98}" destId="{9BC1F4D3-9DE9-494D-905B-0A82D4924F67}" srcOrd="0" destOrd="0" parTransId="{2A3E17C8-4121-411B-A43D-221DD8FB24FF}" sibTransId="{148AAF00-EF45-454B-A7ED-97C6EC39E9CC}"/>
    <dgm:cxn modelId="{B2176B9C-8D51-4D88-B0AE-F7873430408D}" type="presOf" srcId="{9BC1F4D3-9DE9-494D-905B-0A82D4924F67}" destId="{9DB0CAF2-4F8D-4FF8-AD93-3CAA2A0A933E}" srcOrd="0" destOrd="0" presId="urn:microsoft.com/office/officeart/2005/8/layout/hierarchy4"/>
    <dgm:cxn modelId="{8713D8F1-00A0-452A-BFE0-EB9FE544BF37}" srcId="{F5CDFA0F-6574-483C-AD7B-EB2F1013F6D4}" destId="{429833F7-D10D-4323-BF10-9D769AFE0D98}" srcOrd="0" destOrd="0" parTransId="{241D523E-CBE0-4FC5-A73E-C90B96554EA5}" sibTransId="{DA047F27-F688-4A42-8D7E-3341A4219D10}"/>
    <dgm:cxn modelId="{6EC9184C-C373-4222-9AA6-923371B03175}" type="presOf" srcId="{429833F7-D10D-4323-BF10-9D769AFE0D98}" destId="{7C1AA396-107F-4448-8C2F-06EA611E1A3C}" srcOrd="0" destOrd="0" presId="urn:microsoft.com/office/officeart/2005/8/layout/hierarchy4"/>
    <dgm:cxn modelId="{6ABBBC3A-3DCB-4F23-AFCD-19D5D382E61E}" type="presOf" srcId="{F5CDFA0F-6574-483C-AD7B-EB2F1013F6D4}" destId="{9360DDFA-9241-4326-A17B-99186FFFEB65}" srcOrd="0" destOrd="0" presId="urn:microsoft.com/office/officeart/2005/8/layout/hierarchy4"/>
    <dgm:cxn modelId="{9B2229D9-BB41-4DF7-955E-1172E98A5BC6}" type="presParOf" srcId="{9360DDFA-9241-4326-A17B-99186FFFEB65}" destId="{6E96F0E1-89A2-4516-B786-095879FF92EB}" srcOrd="0" destOrd="0" presId="urn:microsoft.com/office/officeart/2005/8/layout/hierarchy4"/>
    <dgm:cxn modelId="{775B6EC8-9329-4F7E-A9A9-040318244B49}" type="presParOf" srcId="{6E96F0E1-89A2-4516-B786-095879FF92EB}" destId="{7C1AA396-107F-4448-8C2F-06EA611E1A3C}" srcOrd="0" destOrd="0" presId="urn:microsoft.com/office/officeart/2005/8/layout/hierarchy4"/>
    <dgm:cxn modelId="{D5DB5DE1-B208-430B-B02D-608F09D1E0BC}" type="presParOf" srcId="{6E96F0E1-89A2-4516-B786-095879FF92EB}" destId="{3C53D17B-74B7-4F92-9C6E-6A6F196E7184}" srcOrd="1" destOrd="0" presId="urn:microsoft.com/office/officeart/2005/8/layout/hierarchy4"/>
    <dgm:cxn modelId="{FAD20884-B46B-44B7-8AC6-B86A44B6F8B4}" type="presParOf" srcId="{6E96F0E1-89A2-4516-B786-095879FF92EB}" destId="{897B49B3-1EEE-4CAD-9CF8-A9C04AB00C1B}" srcOrd="2" destOrd="0" presId="urn:microsoft.com/office/officeart/2005/8/layout/hierarchy4"/>
    <dgm:cxn modelId="{71F54170-D355-45FC-8F9F-558C2715525C}" type="presParOf" srcId="{897B49B3-1EEE-4CAD-9CF8-A9C04AB00C1B}" destId="{A13F7A36-F3E4-4581-8FF5-D4349599E3B4}" srcOrd="0" destOrd="0" presId="urn:microsoft.com/office/officeart/2005/8/layout/hierarchy4"/>
    <dgm:cxn modelId="{29FDAAFF-5216-43B8-9F4F-CCC7D5B7789C}" type="presParOf" srcId="{A13F7A36-F3E4-4581-8FF5-D4349599E3B4}" destId="{9DB0CAF2-4F8D-4FF8-AD93-3CAA2A0A933E}" srcOrd="0" destOrd="0" presId="urn:microsoft.com/office/officeart/2005/8/layout/hierarchy4"/>
    <dgm:cxn modelId="{E3C300B0-2C8C-48F5-A565-10195A205757}" type="presParOf" srcId="{A13F7A36-F3E4-4581-8FF5-D4349599E3B4}" destId="{4E91EBD5-9BE3-4863-A4C4-0123F5B33D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01946D-700C-4F05-8994-A74DB5DD7AA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77AC143A-F147-440D-B3E7-EE10AEF56A29}">
      <dgm:prSet phldrT="[Текст]" custT="1"/>
      <dgm:spPr/>
      <dgm:t>
        <a:bodyPr/>
        <a:lstStyle/>
        <a:p>
          <a:pPr algn="ctr"/>
          <a:r>
            <a:rPr lang="ru-RU" sz="4800" dirty="0" smtClean="0"/>
            <a:t>Задачи</a:t>
          </a:r>
          <a:endParaRPr lang="ru-RU" sz="4800" dirty="0"/>
        </a:p>
      </dgm:t>
    </dgm:pt>
    <dgm:pt modelId="{5CBC3831-931C-49A3-8E71-93C5B9CB9C05}" type="parTrans" cxnId="{79566518-A161-4AD3-8FA5-EC435F29B6D4}">
      <dgm:prSet/>
      <dgm:spPr/>
      <dgm:t>
        <a:bodyPr/>
        <a:lstStyle/>
        <a:p>
          <a:endParaRPr lang="ru-RU"/>
        </a:p>
      </dgm:t>
    </dgm:pt>
    <dgm:pt modelId="{14356175-0E17-471B-B11B-8470B6056D9B}" type="sibTrans" cxnId="{79566518-A161-4AD3-8FA5-EC435F29B6D4}">
      <dgm:prSet/>
      <dgm:spPr/>
      <dgm:t>
        <a:bodyPr/>
        <a:lstStyle/>
        <a:p>
          <a:endParaRPr lang="ru-RU"/>
        </a:p>
      </dgm:t>
    </dgm:pt>
    <dgm:pt modelId="{7E3B1C5A-3619-41CC-93D8-142F719B5065}">
      <dgm:prSet phldrT="[Текст]" custT="1"/>
      <dgm:spPr/>
      <dgm:t>
        <a:bodyPr/>
        <a:lstStyle/>
        <a:p>
          <a:pPr algn="just"/>
          <a:r>
            <a:rPr lang="ru-RU" sz="2000" dirty="0" smtClean="0"/>
            <a:t>выявление и своевременное предупреждение речевых нарушений;</a:t>
          </a:r>
          <a:endParaRPr lang="ru-RU" sz="2000" dirty="0"/>
        </a:p>
      </dgm:t>
    </dgm:pt>
    <dgm:pt modelId="{0D092AC7-6474-4C83-AA15-C1F94C083165}" type="parTrans" cxnId="{5A650CE9-26F1-4340-B4B1-A9620ABC803A}">
      <dgm:prSet/>
      <dgm:spPr/>
      <dgm:t>
        <a:bodyPr/>
        <a:lstStyle/>
        <a:p>
          <a:endParaRPr lang="ru-RU"/>
        </a:p>
      </dgm:t>
    </dgm:pt>
    <dgm:pt modelId="{2D3223BA-4F17-487C-9738-EA1C31DA858F}" type="sibTrans" cxnId="{5A650CE9-26F1-4340-B4B1-A9620ABC803A}">
      <dgm:prSet/>
      <dgm:spPr/>
      <dgm:t>
        <a:bodyPr/>
        <a:lstStyle/>
        <a:p>
          <a:endParaRPr lang="ru-RU"/>
        </a:p>
      </dgm:t>
    </dgm:pt>
    <dgm:pt modelId="{28A22527-3C83-4ABF-91F0-E6E613CAA8D7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20C4FCC-FFA1-4764-B8F8-07F2987C0E84}" type="parTrans" cxnId="{ED3B465A-BE12-4D86-8831-9C9A108F6BE7}">
      <dgm:prSet/>
      <dgm:spPr/>
      <dgm:t>
        <a:bodyPr/>
        <a:lstStyle/>
        <a:p>
          <a:endParaRPr lang="ru-RU"/>
        </a:p>
      </dgm:t>
    </dgm:pt>
    <dgm:pt modelId="{B94565D9-0B30-49F3-904B-1D47C456EBBD}" type="sibTrans" cxnId="{ED3B465A-BE12-4D86-8831-9C9A108F6BE7}">
      <dgm:prSet/>
      <dgm:spPr/>
      <dgm:t>
        <a:bodyPr/>
        <a:lstStyle/>
        <a:p>
          <a:endParaRPr lang="ru-RU"/>
        </a:p>
      </dgm:t>
    </dgm:pt>
    <dgm:pt modelId="{EB05FE0D-12C8-4DA1-B7BA-9A0A40312F33}">
      <dgm:prSet phldrT="[Текст]" custT="1"/>
      <dgm:spPr/>
      <dgm:t>
        <a:bodyPr/>
        <a:lstStyle/>
        <a:p>
          <a:pPr algn="just"/>
          <a:r>
            <a:rPr lang="ru-RU" sz="2000" dirty="0" smtClean="0"/>
            <a:t>развитие всех компонентов речи (артикуляционной моторики; физиологического дыхания; развитие темпа, ритма речи, координации речи с движением; развитие слухового внимания и фонематического восприятия; уточнение, расширение и обогащение лексической стороны речи; формирование грамматического строя речи; развитие связной речи дошкольников);</a:t>
          </a:r>
          <a:endParaRPr lang="ru-RU" sz="2000" dirty="0"/>
        </a:p>
      </dgm:t>
    </dgm:pt>
    <dgm:pt modelId="{F5F4CA51-FE66-421D-B7B1-0A946FC955A3}" type="parTrans" cxnId="{3C800A12-86CF-4E06-B95D-EA244515B5AB}">
      <dgm:prSet/>
      <dgm:spPr/>
      <dgm:t>
        <a:bodyPr/>
        <a:lstStyle/>
        <a:p>
          <a:endParaRPr lang="ru-RU"/>
        </a:p>
      </dgm:t>
    </dgm:pt>
    <dgm:pt modelId="{E33655A4-4CBB-4684-8902-6E1403681715}" type="sibTrans" cxnId="{3C800A12-86CF-4E06-B95D-EA244515B5AB}">
      <dgm:prSet/>
      <dgm:spPr/>
      <dgm:t>
        <a:bodyPr/>
        <a:lstStyle/>
        <a:p>
          <a:endParaRPr lang="ru-RU"/>
        </a:p>
      </dgm:t>
    </dgm:pt>
    <dgm:pt modelId="{C6698B3A-D34E-48A0-9E10-FEFBE5128E8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8A552835-2024-4DAA-8B75-421384290569}" type="parTrans" cxnId="{6FC83C9C-1243-4CE1-B608-F483847B489C}">
      <dgm:prSet/>
      <dgm:spPr/>
      <dgm:t>
        <a:bodyPr/>
        <a:lstStyle/>
        <a:p>
          <a:endParaRPr lang="ru-RU"/>
        </a:p>
      </dgm:t>
    </dgm:pt>
    <dgm:pt modelId="{48B0E848-6F5B-4EC9-A51D-F95610B35257}" type="sibTrans" cxnId="{6FC83C9C-1243-4CE1-B608-F483847B489C}">
      <dgm:prSet/>
      <dgm:spPr/>
      <dgm:t>
        <a:bodyPr/>
        <a:lstStyle/>
        <a:p>
          <a:endParaRPr lang="ru-RU"/>
        </a:p>
      </dgm:t>
    </dgm:pt>
    <dgm:pt modelId="{B0CF94BA-D7DA-46BD-A2D6-B1AF55793625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8FF907F-F2F9-4A6A-B348-C5E762442EB7}" type="parTrans" cxnId="{D199FCE0-008B-4331-BF21-2754F26C40E2}">
      <dgm:prSet/>
      <dgm:spPr/>
      <dgm:t>
        <a:bodyPr/>
        <a:lstStyle/>
        <a:p>
          <a:endParaRPr lang="ru-RU"/>
        </a:p>
      </dgm:t>
    </dgm:pt>
    <dgm:pt modelId="{B5E0FABE-D381-4AE7-AEE3-F1C5779B2EB4}" type="sibTrans" cxnId="{D199FCE0-008B-4331-BF21-2754F26C40E2}">
      <dgm:prSet/>
      <dgm:spPr/>
      <dgm:t>
        <a:bodyPr/>
        <a:lstStyle/>
        <a:p>
          <a:endParaRPr lang="ru-RU"/>
        </a:p>
      </dgm:t>
    </dgm:pt>
    <dgm:pt modelId="{72D3D3A5-F5DA-4872-8E86-D52E68A4F202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9ADE5900-C9D6-4DEB-B793-2B68FDF847DD}" type="parTrans" cxnId="{2F4BEC86-69A6-4515-BA6B-41461D926B2B}">
      <dgm:prSet/>
      <dgm:spPr/>
      <dgm:t>
        <a:bodyPr/>
        <a:lstStyle/>
        <a:p>
          <a:endParaRPr lang="ru-RU"/>
        </a:p>
      </dgm:t>
    </dgm:pt>
    <dgm:pt modelId="{E104EA62-AF8B-4752-B0B5-5EAD8F9A97A1}" type="sibTrans" cxnId="{2F4BEC86-69A6-4515-BA6B-41461D926B2B}">
      <dgm:prSet/>
      <dgm:spPr/>
      <dgm:t>
        <a:bodyPr/>
        <a:lstStyle/>
        <a:p>
          <a:endParaRPr lang="ru-RU"/>
        </a:p>
      </dgm:t>
    </dgm:pt>
    <dgm:pt modelId="{0F62261D-2A4D-4D72-86BE-978D1BC7CD5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F9C7F0AC-007B-4D93-8A08-DBF2BAB9CB86}" type="parTrans" cxnId="{D54BC1D4-504E-41B7-AE14-A8EFE3DDD6B9}">
      <dgm:prSet/>
      <dgm:spPr/>
      <dgm:t>
        <a:bodyPr/>
        <a:lstStyle/>
        <a:p>
          <a:endParaRPr lang="ru-RU"/>
        </a:p>
      </dgm:t>
    </dgm:pt>
    <dgm:pt modelId="{101D7DF1-0AF8-46DA-A48F-EF383BE2C0C0}" type="sibTrans" cxnId="{D54BC1D4-504E-41B7-AE14-A8EFE3DDD6B9}">
      <dgm:prSet/>
      <dgm:spPr/>
      <dgm:t>
        <a:bodyPr/>
        <a:lstStyle/>
        <a:p>
          <a:endParaRPr lang="ru-RU"/>
        </a:p>
      </dgm:t>
    </dgm:pt>
    <dgm:pt modelId="{3190F48C-6A40-4161-B720-511DB1939653}">
      <dgm:prSet phldrT="[Текст]" custT="1"/>
      <dgm:spPr/>
      <dgm:t>
        <a:bodyPr/>
        <a:lstStyle/>
        <a:p>
          <a:pPr algn="just"/>
          <a:r>
            <a:rPr lang="ru-RU" sz="2000" dirty="0" smtClean="0"/>
            <a:t>консультирование и самообразование педагогов в сфере особенностей логопедических приемов работы;</a:t>
          </a:r>
          <a:endParaRPr lang="ru-RU" sz="2000" dirty="0"/>
        </a:p>
      </dgm:t>
    </dgm:pt>
    <dgm:pt modelId="{C9B2BEBD-8394-4AE6-99CB-33F2E3DBD40C}" type="parTrans" cxnId="{1F53EE33-D1E7-4D1A-B474-7FDC5890F586}">
      <dgm:prSet/>
      <dgm:spPr/>
      <dgm:t>
        <a:bodyPr/>
        <a:lstStyle/>
        <a:p>
          <a:endParaRPr lang="ru-RU"/>
        </a:p>
      </dgm:t>
    </dgm:pt>
    <dgm:pt modelId="{5B989B8B-90CA-4E84-B770-6113C9D383C0}" type="sibTrans" cxnId="{1F53EE33-D1E7-4D1A-B474-7FDC5890F586}">
      <dgm:prSet/>
      <dgm:spPr/>
      <dgm:t>
        <a:bodyPr/>
        <a:lstStyle/>
        <a:p>
          <a:endParaRPr lang="ru-RU"/>
        </a:p>
      </dgm:t>
    </dgm:pt>
    <dgm:pt modelId="{F8D10425-8862-4448-9592-945E9F67864E}">
      <dgm:prSet phldrT="[Текст]" custT="1"/>
      <dgm:spPr/>
      <dgm:t>
        <a:bodyPr/>
        <a:lstStyle/>
        <a:p>
          <a:pPr algn="just"/>
          <a:r>
            <a:rPr lang="ru-RU" sz="2000" dirty="0" smtClean="0"/>
            <a:t>повышение компетентности родителей по теме речевого развития детей;</a:t>
          </a:r>
          <a:endParaRPr lang="ru-RU" sz="2000" dirty="0"/>
        </a:p>
      </dgm:t>
    </dgm:pt>
    <dgm:pt modelId="{CD3FDFC6-B900-4AB4-8285-DE22326739E3}" type="parTrans" cxnId="{A584F158-8D71-4BED-B841-78BEEFB2EA1D}">
      <dgm:prSet/>
      <dgm:spPr/>
      <dgm:t>
        <a:bodyPr/>
        <a:lstStyle/>
        <a:p>
          <a:endParaRPr lang="ru-RU"/>
        </a:p>
      </dgm:t>
    </dgm:pt>
    <dgm:pt modelId="{A1D274AF-F1BB-4A39-970E-AC32ECF2913F}" type="sibTrans" cxnId="{A584F158-8D71-4BED-B841-78BEEFB2EA1D}">
      <dgm:prSet/>
      <dgm:spPr/>
      <dgm:t>
        <a:bodyPr/>
        <a:lstStyle/>
        <a:p>
          <a:endParaRPr lang="ru-RU"/>
        </a:p>
      </dgm:t>
    </dgm:pt>
    <dgm:pt modelId="{2CCDCC44-2213-4927-B8CD-516397C0E86E}">
      <dgm:prSet phldrT="[Текст]" custT="1"/>
      <dgm:spPr/>
      <dgm:t>
        <a:bodyPr/>
        <a:lstStyle/>
        <a:p>
          <a:pPr algn="just"/>
          <a:r>
            <a:rPr lang="ru-RU" sz="2000" dirty="0" smtClean="0"/>
            <a:t>забота о здоровье, эмоциональном благополучии и своевременном всестороннем развитии каждого ребенка; </a:t>
          </a:r>
          <a:endParaRPr lang="ru-RU" sz="2000" dirty="0"/>
        </a:p>
      </dgm:t>
    </dgm:pt>
    <dgm:pt modelId="{7B2BBDB8-BCE1-4EB8-B1F9-A9567DC4311D}" type="parTrans" cxnId="{DAF991FF-4BDE-47BC-930D-7C6452DE39CF}">
      <dgm:prSet/>
      <dgm:spPr/>
      <dgm:t>
        <a:bodyPr/>
        <a:lstStyle/>
        <a:p>
          <a:endParaRPr lang="ru-RU"/>
        </a:p>
      </dgm:t>
    </dgm:pt>
    <dgm:pt modelId="{5E005471-0579-48BF-B2C4-DDD4629E9938}" type="sibTrans" cxnId="{DAF991FF-4BDE-47BC-930D-7C6452DE39CF}">
      <dgm:prSet/>
      <dgm:spPr/>
      <dgm:t>
        <a:bodyPr/>
        <a:lstStyle/>
        <a:p>
          <a:endParaRPr lang="ru-RU"/>
        </a:p>
      </dgm:t>
    </dgm:pt>
    <dgm:pt modelId="{E74923D6-C332-4805-9512-4F2336F6F8EB}">
      <dgm:prSet phldrT="[Текст]" custT="1"/>
      <dgm:spPr/>
      <dgm:t>
        <a:bodyPr/>
        <a:lstStyle/>
        <a:p>
          <a:pPr algn="just"/>
          <a:r>
            <a:rPr lang="ru-RU" sz="2000" dirty="0" smtClean="0"/>
            <a:t>творческая организация </a:t>
          </a:r>
          <a:r>
            <a:rPr lang="ru-RU" sz="2000" dirty="0" err="1" smtClean="0"/>
            <a:t>воспитательно</a:t>
          </a:r>
          <a:r>
            <a:rPr lang="ru-RU" sz="2000" dirty="0" smtClean="0"/>
            <a:t> - образовательного процесса; </a:t>
          </a:r>
          <a:endParaRPr lang="ru-RU" sz="2000" dirty="0"/>
        </a:p>
      </dgm:t>
    </dgm:pt>
    <dgm:pt modelId="{3CC96BA8-1941-4219-8FE6-E369D3DB9B56}" type="parTrans" cxnId="{CCAB9750-9083-49F7-9B92-2520E7058E37}">
      <dgm:prSet/>
      <dgm:spPr/>
      <dgm:t>
        <a:bodyPr/>
        <a:lstStyle/>
        <a:p>
          <a:endParaRPr lang="ru-RU"/>
        </a:p>
      </dgm:t>
    </dgm:pt>
    <dgm:pt modelId="{799E14CB-DD12-4F03-B1F2-B2EDF511FEDA}" type="sibTrans" cxnId="{CCAB9750-9083-49F7-9B92-2520E7058E37}">
      <dgm:prSet/>
      <dgm:spPr/>
      <dgm:t>
        <a:bodyPr/>
        <a:lstStyle/>
        <a:p>
          <a:endParaRPr lang="ru-RU"/>
        </a:p>
      </dgm:t>
    </dgm:pt>
    <dgm:pt modelId="{CE5AA6CD-00DF-4CBF-A694-7A0D605ABEEB}" type="pres">
      <dgm:prSet presAssocID="{5901946D-700C-4F05-8994-A74DB5DD7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33F38-3A2E-4BE6-A75E-2A1B77631E19}" type="pres">
      <dgm:prSet presAssocID="{77AC143A-F147-440D-B3E7-EE10AEF56A29}" presName="parentText" presStyleLbl="node1" presStyleIdx="0" presStyleCnt="1" custScaleY="96093" custLinFactNeighborX="205" custLinFactNeighborY="-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3789B-D40A-4B08-AFED-5A5640158F06}" type="pres">
      <dgm:prSet presAssocID="{77AC143A-F147-440D-B3E7-EE10AEF56A29}" presName="childText" presStyleLbl="revTx" presStyleIdx="0" presStyleCnt="1" custScaleX="103934" custScaleY="114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53EE33-D1E7-4D1A-B474-7FDC5890F586}" srcId="{77AC143A-F147-440D-B3E7-EE10AEF56A29}" destId="{3190F48C-6A40-4161-B720-511DB1939653}" srcOrd="2" destOrd="0" parTransId="{C9B2BEBD-8394-4AE6-99CB-33F2E3DBD40C}" sibTransId="{5B989B8B-90CA-4E84-B770-6113C9D383C0}"/>
    <dgm:cxn modelId="{4FF13147-517E-4267-B59F-D0CF01A6ADAC}" type="presOf" srcId="{0F62261D-2A4D-4D72-86BE-978D1BC7CD59}" destId="{B913789B-D40A-4B08-AFED-5A5640158F06}" srcOrd="0" destOrd="9" presId="urn:microsoft.com/office/officeart/2005/8/layout/vList2"/>
    <dgm:cxn modelId="{F124014A-9946-4687-ADA8-2E9FDCFA3B82}" type="presOf" srcId="{5901946D-700C-4F05-8994-A74DB5DD7AAA}" destId="{CE5AA6CD-00DF-4CBF-A694-7A0D605ABEEB}" srcOrd="0" destOrd="0" presId="urn:microsoft.com/office/officeart/2005/8/layout/vList2"/>
    <dgm:cxn modelId="{ED3B465A-BE12-4D86-8831-9C9A108F6BE7}" srcId="{77AC143A-F147-440D-B3E7-EE10AEF56A29}" destId="{28A22527-3C83-4ABF-91F0-E6E613CAA8D7}" srcOrd="10" destOrd="0" parTransId="{C20C4FCC-FFA1-4764-B8F8-07F2987C0E84}" sibTransId="{B94565D9-0B30-49F3-904B-1D47C456EBBD}"/>
    <dgm:cxn modelId="{D54BC1D4-504E-41B7-AE14-A8EFE3DDD6B9}" srcId="{77AC143A-F147-440D-B3E7-EE10AEF56A29}" destId="{0F62261D-2A4D-4D72-86BE-978D1BC7CD59}" srcOrd="9" destOrd="0" parTransId="{F9C7F0AC-007B-4D93-8A08-DBF2BAB9CB86}" sibTransId="{101D7DF1-0AF8-46DA-A48F-EF383BE2C0C0}"/>
    <dgm:cxn modelId="{79566518-A161-4AD3-8FA5-EC435F29B6D4}" srcId="{5901946D-700C-4F05-8994-A74DB5DD7AAA}" destId="{77AC143A-F147-440D-B3E7-EE10AEF56A29}" srcOrd="0" destOrd="0" parTransId="{5CBC3831-931C-49A3-8E71-93C5B9CB9C05}" sibTransId="{14356175-0E17-471B-B11B-8470B6056D9B}"/>
    <dgm:cxn modelId="{2F4BEC86-69A6-4515-BA6B-41461D926B2B}" srcId="{77AC143A-F147-440D-B3E7-EE10AEF56A29}" destId="{72D3D3A5-F5DA-4872-8E86-D52E68A4F202}" srcOrd="8" destOrd="0" parTransId="{9ADE5900-C9D6-4DEB-B793-2B68FDF847DD}" sibTransId="{E104EA62-AF8B-4752-B0B5-5EAD8F9A97A1}"/>
    <dgm:cxn modelId="{AEA2B1FF-AEFF-466E-90EC-63CF2EA703DE}" type="presOf" srcId="{2CCDCC44-2213-4927-B8CD-516397C0E86E}" destId="{B913789B-D40A-4B08-AFED-5A5640158F06}" srcOrd="0" destOrd="4" presId="urn:microsoft.com/office/officeart/2005/8/layout/vList2"/>
    <dgm:cxn modelId="{A584F158-8D71-4BED-B841-78BEEFB2EA1D}" srcId="{77AC143A-F147-440D-B3E7-EE10AEF56A29}" destId="{F8D10425-8862-4448-9592-945E9F67864E}" srcOrd="3" destOrd="0" parTransId="{CD3FDFC6-B900-4AB4-8285-DE22326739E3}" sibTransId="{A1D274AF-F1BB-4A39-970E-AC32ECF2913F}"/>
    <dgm:cxn modelId="{1B80D743-C99F-437B-9946-5DA0180EB9BF}" type="presOf" srcId="{72D3D3A5-F5DA-4872-8E86-D52E68A4F202}" destId="{B913789B-D40A-4B08-AFED-5A5640158F06}" srcOrd="0" destOrd="8" presId="urn:microsoft.com/office/officeart/2005/8/layout/vList2"/>
    <dgm:cxn modelId="{5A650CE9-26F1-4340-B4B1-A9620ABC803A}" srcId="{77AC143A-F147-440D-B3E7-EE10AEF56A29}" destId="{7E3B1C5A-3619-41CC-93D8-142F719B5065}" srcOrd="0" destOrd="0" parTransId="{0D092AC7-6474-4C83-AA15-C1F94C083165}" sibTransId="{2D3223BA-4F17-487C-9738-EA1C31DA858F}"/>
    <dgm:cxn modelId="{A6E85B02-4252-426E-96CE-B6F7827B7D59}" type="presOf" srcId="{E74923D6-C332-4805-9512-4F2336F6F8EB}" destId="{B913789B-D40A-4B08-AFED-5A5640158F06}" srcOrd="0" destOrd="5" presId="urn:microsoft.com/office/officeart/2005/8/layout/vList2"/>
    <dgm:cxn modelId="{732EA288-B172-4EA0-886B-F13F7345F1AF}" type="presOf" srcId="{7E3B1C5A-3619-41CC-93D8-142F719B5065}" destId="{B913789B-D40A-4B08-AFED-5A5640158F06}" srcOrd="0" destOrd="0" presId="urn:microsoft.com/office/officeart/2005/8/layout/vList2"/>
    <dgm:cxn modelId="{D7FDD4FB-4556-4B6B-8236-AF5A0D59B924}" type="presOf" srcId="{3190F48C-6A40-4161-B720-511DB1939653}" destId="{B913789B-D40A-4B08-AFED-5A5640158F06}" srcOrd="0" destOrd="2" presId="urn:microsoft.com/office/officeart/2005/8/layout/vList2"/>
    <dgm:cxn modelId="{22C89867-FC30-4032-B2BE-CF3A4C06CCDA}" type="presOf" srcId="{28A22527-3C83-4ABF-91F0-E6E613CAA8D7}" destId="{B913789B-D40A-4B08-AFED-5A5640158F06}" srcOrd="0" destOrd="10" presId="urn:microsoft.com/office/officeart/2005/8/layout/vList2"/>
    <dgm:cxn modelId="{06F2E2CB-33B0-45F9-AB23-285A5D69716C}" type="presOf" srcId="{B0CF94BA-D7DA-46BD-A2D6-B1AF55793625}" destId="{B913789B-D40A-4B08-AFED-5A5640158F06}" srcOrd="0" destOrd="7" presId="urn:microsoft.com/office/officeart/2005/8/layout/vList2"/>
    <dgm:cxn modelId="{57FAAC45-1F25-40C9-944B-A8CDC8A3465E}" type="presOf" srcId="{77AC143A-F147-440D-B3E7-EE10AEF56A29}" destId="{B8233F38-3A2E-4BE6-A75E-2A1B77631E19}" srcOrd="0" destOrd="0" presId="urn:microsoft.com/office/officeart/2005/8/layout/vList2"/>
    <dgm:cxn modelId="{3C800A12-86CF-4E06-B95D-EA244515B5AB}" srcId="{77AC143A-F147-440D-B3E7-EE10AEF56A29}" destId="{EB05FE0D-12C8-4DA1-B7BA-9A0A40312F33}" srcOrd="1" destOrd="0" parTransId="{F5F4CA51-FE66-421D-B7B1-0A946FC955A3}" sibTransId="{E33655A4-4CBB-4684-8902-6E1403681715}"/>
    <dgm:cxn modelId="{27EE9B2F-C94F-4AE7-9BA6-4CA35279E6BD}" type="presOf" srcId="{EB05FE0D-12C8-4DA1-B7BA-9A0A40312F33}" destId="{B913789B-D40A-4B08-AFED-5A5640158F06}" srcOrd="0" destOrd="1" presId="urn:microsoft.com/office/officeart/2005/8/layout/vList2"/>
    <dgm:cxn modelId="{DAF991FF-4BDE-47BC-930D-7C6452DE39CF}" srcId="{77AC143A-F147-440D-B3E7-EE10AEF56A29}" destId="{2CCDCC44-2213-4927-B8CD-516397C0E86E}" srcOrd="4" destOrd="0" parTransId="{7B2BBDB8-BCE1-4EB8-B1F9-A9567DC4311D}" sibTransId="{5E005471-0579-48BF-B2C4-DDD4629E9938}"/>
    <dgm:cxn modelId="{CCAB9750-9083-49F7-9B92-2520E7058E37}" srcId="{77AC143A-F147-440D-B3E7-EE10AEF56A29}" destId="{E74923D6-C332-4805-9512-4F2336F6F8EB}" srcOrd="5" destOrd="0" parTransId="{3CC96BA8-1941-4219-8FE6-E369D3DB9B56}" sibTransId="{799E14CB-DD12-4F03-B1F2-B2EDF511FEDA}"/>
    <dgm:cxn modelId="{6FC83C9C-1243-4CE1-B608-F483847B489C}" srcId="{77AC143A-F147-440D-B3E7-EE10AEF56A29}" destId="{C6698B3A-D34E-48A0-9E10-FEFBE5128E89}" srcOrd="6" destOrd="0" parTransId="{8A552835-2024-4DAA-8B75-421384290569}" sibTransId="{48B0E848-6F5B-4EC9-A51D-F95610B35257}"/>
    <dgm:cxn modelId="{D199FCE0-008B-4331-BF21-2754F26C40E2}" srcId="{77AC143A-F147-440D-B3E7-EE10AEF56A29}" destId="{B0CF94BA-D7DA-46BD-A2D6-B1AF55793625}" srcOrd="7" destOrd="0" parTransId="{C8FF907F-F2F9-4A6A-B348-C5E762442EB7}" sibTransId="{B5E0FABE-D381-4AE7-AEE3-F1C5779B2EB4}"/>
    <dgm:cxn modelId="{769DE44E-F247-4E20-8954-015028DD960E}" type="presOf" srcId="{C6698B3A-D34E-48A0-9E10-FEFBE5128E89}" destId="{B913789B-D40A-4B08-AFED-5A5640158F06}" srcOrd="0" destOrd="6" presId="urn:microsoft.com/office/officeart/2005/8/layout/vList2"/>
    <dgm:cxn modelId="{5A3572D7-33E9-4608-B656-3A0E993B86B0}" type="presOf" srcId="{F8D10425-8862-4448-9592-945E9F67864E}" destId="{B913789B-D40A-4B08-AFED-5A5640158F06}" srcOrd="0" destOrd="3" presId="urn:microsoft.com/office/officeart/2005/8/layout/vList2"/>
    <dgm:cxn modelId="{BF81B9CC-87F8-4691-8476-BC8E691B0F92}" type="presParOf" srcId="{CE5AA6CD-00DF-4CBF-A694-7A0D605ABEEB}" destId="{B8233F38-3A2E-4BE6-A75E-2A1B77631E19}" srcOrd="0" destOrd="0" presId="urn:microsoft.com/office/officeart/2005/8/layout/vList2"/>
    <dgm:cxn modelId="{7159A5C8-92C1-46F8-85E3-5E99B3B91C1F}" type="presParOf" srcId="{CE5AA6CD-00DF-4CBF-A694-7A0D605ABEEB}" destId="{B913789B-D40A-4B08-AFED-5A5640158F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01946D-700C-4F05-8994-A74DB5DD7AA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77AC143A-F147-440D-B3E7-EE10AEF56A29}">
      <dgm:prSet phldrT="[Текст]" custT="1"/>
      <dgm:spPr/>
      <dgm:t>
        <a:bodyPr/>
        <a:lstStyle/>
        <a:p>
          <a:pPr algn="ctr"/>
          <a:r>
            <a:rPr lang="ru-RU" sz="4800" dirty="0" smtClean="0"/>
            <a:t>Реализация задач:</a:t>
          </a:r>
          <a:endParaRPr lang="ru-RU" sz="4800" dirty="0"/>
        </a:p>
      </dgm:t>
    </dgm:pt>
    <dgm:pt modelId="{5CBC3831-931C-49A3-8E71-93C5B9CB9C05}" type="parTrans" cxnId="{79566518-A161-4AD3-8FA5-EC435F29B6D4}">
      <dgm:prSet/>
      <dgm:spPr/>
      <dgm:t>
        <a:bodyPr/>
        <a:lstStyle/>
        <a:p>
          <a:endParaRPr lang="ru-RU"/>
        </a:p>
      </dgm:t>
    </dgm:pt>
    <dgm:pt modelId="{14356175-0E17-471B-B11B-8470B6056D9B}" type="sibTrans" cxnId="{79566518-A161-4AD3-8FA5-EC435F29B6D4}">
      <dgm:prSet/>
      <dgm:spPr/>
      <dgm:t>
        <a:bodyPr/>
        <a:lstStyle/>
        <a:p>
          <a:endParaRPr lang="ru-RU"/>
        </a:p>
      </dgm:t>
    </dgm:pt>
    <dgm:pt modelId="{7E3B1C5A-3619-41CC-93D8-142F719B5065}">
      <dgm:prSet phldrT="[Текст]" custT="1"/>
      <dgm:spPr/>
      <dgm:t>
        <a:bodyPr/>
        <a:lstStyle/>
        <a:p>
          <a:pPr algn="just"/>
          <a:r>
            <a:rPr lang="ru-RU" sz="2000" dirty="0" smtClean="0"/>
            <a:t>Проведена первичная диагностика уровня развития речи, артикуляционной и мелкой моторики детей всех возрастных групп;</a:t>
          </a:r>
          <a:endParaRPr lang="ru-RU" sz="2000" dirty="0"/>
        </a:p>
      </dgm:t>
    </dgm:pt>
    <dgm:pt modelId="{0D092AC7-6474-4C83-AA15-C1F94C083165}" type="parTrans" cxnId="{5A650CE9-26F1-4340-B4B1-A9620ABC803A}">
      <dgm:prSet/>
      <dgm:spPr/>
      <dgm:t>
        <a:bodyPr/>
        <a:lstStyle/>
        <a:p>
          <a:endParaRPr lang="ru-RU"/>
        </a:p>
      </dgm:t>
    </dgm:pt>
    <dgm:pt modelId="{2D3223BA-4F17-487C-9738-EA1C31DA858F}" type="sibTrans" cxnId="{5A650CE9-26F1-4340-B4B1-A9620ABC803A}">
      <dgm:prSet/>
      <dgm:spPr/>
      <dgm:t>
        <a:bodyPr/>
        <a:lstStyle/>
        <a:p>
          <a:endParaRPr lang="ru-RU"/>
        </a:p>
      </dgm:t>
    </dgm:pt>
    <dgm:pt modelId="{28A22527-3C83-4ABF-91F0-E6E613CAA8D7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20C4FCC-FFA1-4764-B8F8-07F2987C0E84}" type="parTrans" cxnId="{ED3B465A-BE12-4D86-8831-9C9A108F6BE7}">
      <dgm:prSet/>
      <dgm:spPr/>
      <dgm:t>
        <a:bodyPr/>
        <a:lstStyle/>
        <a:p>
          <a:endParaRPr lang="ru-RU"/>
        </a:p>
      </dgm:t>
    </dgm:pt>
    <dgm:pt modelId="{B94565D9-0B30-49F3-904B-1D47C456EBBD}" type="sibTrans" cxnId="{ED3B465A-BE12-4D86-8831-9C9A108F6BE7}">
      <dgm:prSet/>
      <dgm:spPr/>
      <dgm:t>
        <a:bodyPr/>
        <a:lstStyle/>
        <a:p>
          <a:endParaRPr lang="ru-RU"/>
        </a:p>
      </dgm:t>
    </dgm:pt>
    <dgm:pt modelId="{C6698B3A-D34E-48A0-9E10-FEFBE5128E8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8A552835-2024-4DAA-8B75-421384290569}" type="parTrans" cxnId="{6FC83C9C-1243-4CE1-B608-F483847B489C}">
      <dgm:prSet/>
      <dgm:spPr/>
      <dgm:t>
        <a:bodyPr/>
        <a:lstStyle/>
        <a:p>
          <a:endParaRPr lang="ru-RU"/>
        </a:p>
      </dgm:t>
    </dgm:pt>
    <dgm:pt modelId="{48B0E848-6F5B-4EC9-A51D-F95610B35257}" type="sibTrans" cxnId="{6FC83C9C-1243-4CE1-B608-F483847B489C}">
      <dgm:prSet/>
      <dgm:spPr/>
      <dgm:t>
        <a:bodyPr/>
        <a:lstStyle/>
        <a:p>
          <a:endParaRPr lang="ru-RU"/>
        </a:p>
      </dgm:t>
    </dgm:pt>
    <dgm:pt modelId="{B0CF94BA-D7DA-46BD-A2D6-B1AF55793625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8FF907F-F2F9-4A6A-B348-C5E762442EB7}" type="parTrans" cxnId="{D199FCE0-008B-4331-BF21-2754F26C40E2}">
      <dgm:prSet/>
      <dgm:spPr/>
      <dgm:t>
        <a:bodyPr/>
        <a:lstStyle/>
        <a:p>
          <a:endParaRPr lang="ru-RU"/>
        </a:p>
      </dgm:t>
    </dgm:pt>
    <dgm:pt modelId="{B5E0FABE-D381-4AE7-AEE3-F1C5779B2EB4}" type="sibTrans" cxnId="{D199FCE0-008B-4331-BF21-2754F26C40E2}">
      <dgm:prSet/>
      <dgm:spPr/>
      <dgm:t>
        <a:bodyPr/>
        <a:lstStyle/>
        <a:p>
          <a:endParaRPr lang="ru-RU"/>
        </a:p>
      </dgm:t>
    </dgm:pt>
    <dgm:pt modelId="{72D3D3A5-F5DA-4872-8E86-D52E68A4F202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9ADE5900-C9D6-4DEB-B793-2B68FDF847DD}" type="parTrans" cxnId="{2F4BEC86-69A6-4515-BA6B-41461D926B2B}">
      <dgm:prSet/>
      <dgm:spPr/>
      <dgm:t>
        <a:bodyPr/>
        <a:lstStyle/>
        <a:p>
          <a:endParaRPr lang="ru-RU"/>
        </a:p>
      </dgm:t>
    </dgm:pt>
    <dgm:pt modelId="{E104EA62-AF8B-4752-B0B5-5EAD8F9A97A1}" type="sibTrans" cxnId="{2F4BEC86-69A6-4515-BA6B-41461D926B2B}">
      <dgm:prSet/>
      <dgm:spPr/>
      <dgm:t>
        <a:bodyPr/>
        <a:lstStyle/>
        <a:p>
          <a:endParaRPr lang="ru-RU"/>
        </a:p>
      </dgm:t>
    </dgm:pt>
    <dgm:pt modelId="{0F62261D-2A4D-4D72-86BE-978D1BC7CD5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F9C7F0AC-007B-4D93-8A08-DBF2BAB9CB86}" type="parTrans" cxnId="{D54BC1D4-504E-41B7-AE14-A8EFE3DDD6B9}">
      <dgm:prSet/>
      <dgm:spPr/>
      <dgm:t>
        <a:bodyPr/>
        <a:lstStyle/>
        <a:p>
          <a:endParaRPr lang="ru-RU"/>
        </a:p>
      </dgm:t>
    </dgm:pt>
    <dgm:pt modelId="{101D7DF1-0AF8-46DA-A48F-EF383BE2C0C0}" type="sibTrans" cxnId="{D54BC1D4-504E-41B7-AE14-A8EFE3DDD6B9}">
      <dgm:prSet/>
      <dgm:spPr/>
      <dgm:t>
        <a:bodyPr/>
        <a:lstStyle/>
        <a:p>
          <a:endParaRPr lang="ru-RU"/>
        </a:p>
      </dgm:t>
    </dgm:pt>
    <dgm:pt modelId="{79C18B1F-7DE6-4294-9B18-853251412A72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По результатам диагностики:</a:t>
          </a:r>
          <a:endParaRPr lang="ru-RU" sz="2000" b="1" dirty="0"/>
        </a:p>
      </dgm:t>
    </dgm:pt>
    <dgm:pt modelId="{CE7A64DF-82AF-4915-A9F0-9BBA21119FC8}" type="parTrans" cxnId="{E149E83A-FBDC-4E17-BBA1-2B9C9048A7BE}">
      <dgm:prSet/>
      <dgm:spPr/>
      <dgm:t>
        <a:bodyPr/>
        <a:lstStyle/>
        <a:p>
          <a:endParaRPr lang="ru-RU"/>
        </a:p>
      </dgm:t>
    </dgm:pt>
    <dgm:pt modelId="{4095CB47-DF92-4ED6-8E53-6841261A8F28}" type="sibTrans" cxnId="{E149E83A-FBDC-4E17-BBA1-2B9C9048A7BE}">
      <dgm:prSet/>
      <dgm:spPr/>
      <dgm:t>
        <a:bodyPr/>
        <a:lstStyle/>
        <a:p>
          <a:endParaRPr lang="ru-RU"/>
        </a:p>
      </dgm:t>
    </dgm:pt>
    <dgm:pt modelId="{AAE02CC4-6978-4839-8695-B1CCC1544E3E}">
      <dgm:prSet phldrT="[Текст]" custT="1"/>
      <dgm:spPr/>
      <dgm:t>
        <a:bodyPr/>
        <a:lstStyle/>
        <a:p>
          <a:pPr algn="just"/>
          <a:r>
            <a:rPr lang="ru-RU" sz="2000" dirty="0" smtClean="0"/>
            <a:t>Разработаны планы мероприятий, направленные на развитие всех компонентов речи (артикуляционной моторики; речевого дыхания; темпа, ритма речи, координации речи с движением; развитие слухового внимания и фонематического восприятия; уточнение, расширение и обогащение лексической стороны речи; формирование грамматического строя речи; развитие связной речи детей с учетом возрастных особенностей);</a:t>
          </a:r>
          <a:endParaRPr lang="ru-RU" sz="2000" dirty="0"/>
        </a:p>
      </dgm:t>
    </dgm:pt>
    <dgm:pt modelId="{1A8FA9CD-43AE-49E5-86C2-574ED623D7B6}" type="parTrans" cxnId="{02E5B7EA-D76C-43BE-BCD9-A397204FA3CD}">
      <dgm:prSet/>
      <dgm:spPr/>
      <dgm:t>
        <a:bodyPr/>
        <a:lstStyle/>
        <a:p>
          <a:endParaRPr lang="ru-RU"/>
        </a:p>
      </dgm:t>
    </dgm:pt>
    <dgm:pt modelId="{2BC2D8BB-0A4C-4395-AF2F-0127D43D7A4F}" type="sibTrans" cxnId="{02E5B7EA-D76C-43BE-BCD9-A397204FA3CD}">
      <dgm:prSet/>
      <dgm:spPr/>
      <dgm:t>
        <a:bodyPr/>
        <a:lstStyle/>
        <a:p>
          <a:endParaRPr lang="ru-RU"/>
        </a:p>
      </dgm:t>
    </dgm:pt>
    <dgm:pt modelId="{4EDA6823-1309-4B14-B505-99B4F0365A69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70AA6038-FB75-4890-898A-683B6E2AE9F4}" type="parTrans" cxnId="{91470353-83ED-4F3E-8D8E-A0C3A6682E79}">
      <dgm:prSet/>
      <dgm:spPr/>
      <dgm:t>
        <a:bodyPr/>
        <a:lstStyle/>
        <a:p>
          <a:endParaRPr lang="ru-RU"/>
        </a:p>
      </dgm:t>
    </dgm:pt>
    <dgm:pt modelId="{F42BC25B-E463-41B1-A2EC-E1B1656E9F00}" type="sibTrans" cxnId="{91470353-83ED-4F3E-8D8E-A0C3A6682E79}">
      <dgm:prSet/>
      <dgm:spPr/>
      <dgm:t>
        <a:bodyPr/>
        <a:lstStyle/>
        <a:p>
          <a:endParaRPr lang="ru-RU"/>
        </a:p>
      </dgm:t>
    </dgm:pt>
    <dgm:pt modelId="{171B1969-BC21-48BA-9A44-AF38C93A2E31}">
      <dgm:prSet phldrT="[Текст]" custT="1"/>
      <dgm:spPr/>
      <dgm:t>
        <a:bodyPr/>
        <a:lstStyle/>
        <a:p>
          <a:pPr algn="just"/>
          <a:r>
            <a:rPr lang="ru-RU" sz="2000" dirty="0" smtClean="0"/>
            <a:t>выявлены дети, имеющие нарушения в развитии, составлены списки детей, рекомендованных на ПМПК;</a:t>
          </a:r>
          <a:endParaRPr lang="ru-RU" sz="2000" dirty="0"/>
        </a:p>
      </dgm:t>
    </dgm:pt>
    <dgm:pt modelId="{D1E86E8E-C0C6-45DB-AF4A-CA6D064A95B4}" type="parTrans" cxnId="{A5AF513B-6E50-40CA-B384-62D224AAA1CE}">
      <dgm:prSet/>
      <dgm:spPr/>
      <dgm:t>
        <a:bodyPr/>
        <a:lstStyle/>
        <a:p>
          <a:endParaRPr lang="ru-RU"/>
        </a:p>
      </dgm:t>
    </dgm:pt>
    <dgm:pt modelId="{353C348B-3BBD-43BD-A360-5BDB4DF29B6B}" type="sibTrans" cxnId="{A5AF513B-6E50-40CA-B384-62D224AAA1CE}">
      <dgm:prSet/>
      <dgm:spPr/>
      <dgm:t>
        <a:bodyPr/>
        <a:lstStyle/>
        <a:p>
          <a:endParaRPr lang="ru-RU"/>
        </a:p>
      </dgm:t>
    </dgm:pt>
    <dgm:pt modelId="{CE5AA6CD-00DF-4CBF-A694-7A0D605ABEEB}" type="pres">
      <dgm:prSet presAssocID="{5901946D-700C-4F05-8994-A74DB5DD7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33F38-3A2E-4BE6-A75E-2A1B77631E19}" type="pres">
      <dgm:prSet presAssocID="{77AC143A-F147-440D-B3E7-EE10AEF56A29}" presName="parentText" presStyleLbl="node1" presStyleIdx="0" presStyleCnt="1" custScaleY="96093" custLinFactNeighborX="205" custLinFactNeighborY="-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3789B-D40A-4B08-AFED-5A5640158F06}" type="pres">
      <dgm:prSet presAssocID="{77AC143A-F147-440D-B3E7-EE10AEF56A29}" presName="childText" presStyleLbl="revTx" presStyleIdx="0" presStyleCnt="1" custScaleX="103934" custScaleY="114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A37B82-5AF9-4720-A10C-4659DACCEA46}" type="presOf" srcId="{72D3D3A5-F5DA-4872-8E86-D52E68A4F202}" destId="{B913789B-D40A-4B08-AFED-5A5640158F06}" srcOrd="0" destOrd="7" presId="urn:microsoft.com/office/officeart/2005/8/layout/vList2"/>
    <dgm:cxn modelId="{522A0377-5542-46B2-ADDA-0DE5029D98DE}" type="presOf" srcId="{4EDA6823-1309-4B14-B505-99B4F0365A69}" destId="{B913789B-D40A-4B08-AFED-5A5640158F06}" srcOrd="0" destOrd="0" presId="urn:microsoft.com/office/officeart/2005/8/layout/vList2"/>
    <dgm:cxn modelId="{D54BC1D4-504E-41B7-AE14-A8EFE3DDD6B9}" srcId="{77AC143A-F147-440D-B3E7-EE10AEF56A29}" destId="{0F62261D-2A4D-4D72-86BE-978D1BC7CD59}" srcOrd="8" destOrd="0" parTransId="{F9C7F0AC-007B-4D93-8A08-DBF2BAB9CB86}" sibTransId="{101D7DF1-0AF8-46DA-A48F-EF383BE2C0C0}"/>
    <dgm:cxn modelId="{ED3B465A-BE12-4D86-8831-9C9A108F6BE7}" srcId="{77AC143A-F147-440D-B3E7-EE10AEF56A29}" destId="{28A22527-3C83-4ABF-91F0-E6E613CAA8D7}" srcOrd="9" destOrd="0" parTransId="{C20C4FCC-FFA1-4764-B8F8-07F2987C0E84}" sibTransId="{B94565D9-0B30-49F3-904B-1D47C456EBBD}"/>
    <dgm:cxn modelId="{91470353-83ED-4F3E-8D8E-A0C3A6682E79}" srcId="{77AC143A-F147-440D-B3E7-EE10AEF56A29}" destId="{4EDA6823-1309-4B14-B505-99B4F0365A69}" srcOrd="0" destOrd="0" parTransId="{70AA6038-FB75-4890-898A-683B6E2AE9F4}" sibTransId="{F42BC25B-E463-41B1-A2EC-E1B1656E9F00}"/>
    <dgm:cxn modelId="{2D2D75DF-DF72-49C3-8CF3-10D25ED5808F}" type="presOf" srcId="{5901946D-700C-4F05-8994-A74DB5DD7AAA}" destId="{CE5AA6CD-00DF-4CBF-A694-7A0D605ABEEB}" srcOrd="0" destOrd="0" presId="urn:microsoft.com/office/officeart/2005/8/layout/vList2"/>
    <dgm:cxn modelId="{FF503C55-6D01-4DB5-A93D-AD674681F9C1}" type="presOf" srcId="{AAE02CC4-6978-4839-8695-B1CCC1544E3E}" destId="{B913789B-D40A-4B08-AFED-5A5640158F06}" srcOrd="0" destOrd="4" presId="urn:microsoft.com/office/officeart/2005/8/layout/vList2"/>
    <dgm:cxn modelId="{A5AF513B-6E50-40CA-B384-62D224AAA1CE}" srcId="{77AC143A-F147-440D-B3E7-EE10AEF56A29}" destId="{171B1969-BC21-48BA-9A44-AF38C93A2E31}" srcOrd="3" destOrd="0" parTransId="{D1E86E8E-C0C6-45DB-AF4A-CA6D064A95B4}" sibTransId="{353C348B-3BBD-43BD-A360-5BDB4DF29B6B}"/>
    <dgm:cxn modelId="{79566518-A161-4AD3-8FA5-EC435F29B6D4}" srcId="{5901946D-700C-4F05-8994-A74DB5DD7AAA}" destId="{77AC143A-F147-440D-B3E7-EE10AEF56A29}" srcOrd="0" destOrd="0" parTransId="{5CBC3831-931C-49A3-8E71-93C5B9CB9C05}" sibTransId="{14356175-0E17-471B-B11B-8470B6056D9B}"/>
    <dgm:cxn modelId="{E149E83A-FBDC-4E17-BBA1-2B9C9048A7BE}" srcId="{77AC143A-F147-440D-B3E7-EE10AEF56A29}" destId="{79C18B1F-7DE6-4294-9B18-853251412A72}" srcOrd="2" destOrd="0" parTransId="{CE7A64DF-82AF-4915-A9F0-9BBA21119FC8}" sibTransId="{4095CB47-DF92-4ED6-8E53-6841261A8F28}"/>
    <dgm:cxn modelId="{CD3F5B7D-B64F-40AE-83BE-7532F7F98F77}" type="presOf" srcId="{B0CF94BA-D7DA-46BD-A2D6-B1AF55793625}" destId="{B913789B-D40A-4B08-AFED-5A5640158F06}" srcOrd="0" destOrd="6" presId="urn:microsoft.com/office/officeart/2005/8/layout/vList2"/>
    <dgm:cxn modelId="{8232B321-FEA0-4508-A41E-61EDA9128077}" type="presOf" srcId="{79C18B1F-7DE6-4294-9B18-853251412A72}" destId="{B913789B-D40A-4B08-AFED-5A5640158F06}" srcOrd="0" destOrd="2" presId="urn:microsoft.com/office/officeart/2005/8/layout/vList2"/>
    <dgm:cxn modelId="{D199FCE0-008B-4331-BF21-2754F26C40E2}" srcId="{77AC143A-F147-440D-B3E7-EE10AEF56A29}" destId="{B0CF94BA-D7DA-46BD-A2D6-B1AF55793625}" srcOrd="6" destOrd="0" parTransId="{C8FF907F-F2F9-4A6A-B348-C5E762442EB7}" sibTransId="{B5E0FABE-D381-4AE7-AEE3-F1C5779B2EB4}"/>
    <dgm:cxn modelId="{B97D64DB-2F0A-4E14-B03C-37F910B853F3}" type="presOf" srcId="{171B1969-BC21-48BA-9A44-AF38C93A2E31}" destId="{B913789B-D40A-4B08-AFED-5A5640158F06}" srcOrd="0" destOrd="3" presId="urn:microsoft.com/office/officeart/2005/8/layout/vList2"/>
    <dgm:cxn modelId="{2F4BEC86-69A6-4515-BA6B-41461D926B2B}" srcId="{77AC143A-F147-440D-B3E7-EE10AEF56A29}" destId="{72D3D3A5-F5DA-4872-8E86-D52E68A4F202}" srcOrd="7" destOrd="0" parTransId="{9ADE5900-C9D6-4DEB-B793-2B68FDF847DD}" sibTransId="{E104EA62-AF8B-4752-B0B5-5EAD8F9A97A1}"/>
    <dgm:cxn modelId="{6FC83C9C-1243-4CE1-B608-F483847B489C}" srcId="{77AC143A-F147-440D-B3E7-EE10AEF56A29}" destId="{C6698B3A-D34E-48A0-9E10-FEFBE5128E89}" srcOrd="5" destOrd="0" parTransId="{8A552835-2024-4DAA-8B75-421384290569}" sibTransId="{48B0E848-6F5B-4EC9-A51D-F95610B35257}"/>
    <dgm:cxn modelId="{B394C8C1-43C5-4B5C-BC72-0AB2EFAE0EE1}" type="presOf" srcId="{C6698B3A-D34E-48A0-9E10-FEFBE5128E89}" destId="{B913789B-D40A-4B08-AFED-5A5640158F06}" srcOrd="0" destOrd="5" presId="urn:microsoft.com/office/officeart/2005/8/layout/vList2"/>
    <dgm:cxn modelId="{5A650CE9-26F1-4340-B4B1-A9620ABC803A}" srcId="{77AC143A-F147-440D-B3E7-EE10AEF56A29}" destId="{7E3B1C5A-3619-41CC-93D8-142F719B5065}" srcOrd="1" destOrd="0" parTransId="{0D092AC7-6474-4C83-AA15-C1F94C083165}" sibTransId="{2D3223BA-4F17-487C-9738-EA1C31DA858F}"/>
    <dgm:cxn modelId="{02E5B7EA-D76C-43BE-BCD9-A397204FA3CD}" srcId="{77AC143A-F147-440D-B3E7-EE10AEF56A29}" destId="{AAE02CC4-6978-4839-8695-B1CCC1544E3E}" srcOrd="4" destOrd="0" parTransId="{1A8FA9CD-43AE-49E5-86C2-574ED623D7B6}" sibTransId="{2BC2D8BB-0A4C-4395-AF2F-0127D43D7A4F}"/>
    <dgm:cxn modelId="{C7BBDCF2-9F2D-49F4-8A65-3E10083C3311}" type="presOf" srcId="{77AC143A-F147-440D-B3E7-EE10AEF56A29}" destId="{B8233F38-3A2E-4BE6-A75E-2A1B77631E19}" srcOrd="0" destOrd="0" presId="urn:microsoft.com/office/officeart/2005/8/layout/vList2"/>
    <dgm:cxn modelId="{4977DCB5-4AD3-44C9-A626-2FA264A9DF0C}" type="presOf" srcId="{28A22527-3C83-4ABF-91F0-E6E613CAA8D7}" destId="{B913789B-D40A-4B08-AFED-5A5640158F06}" srcOrd="0" destOrd="9" presId="urn:microsoft.com/office/officeart/2005/8/layout/vList2"/>
    <dgm:cxn modelId="{F8B06435-B624-4D41-9C1C-E8416D46663B}" type="presOf" srcId="{7E3B1C5A-3619-41CC-93D8-142F719B5065}" destId="{B913789B-D40A-4B08-AFED-5A5640158F06}" srcOrd="0" destOrd="1" presId="urn:microsoft.com/office/officeart/2005/8/layout/vList2"/>
    <dgm:cxn modelId="{7A792476-69C4-4C78-8AEA-41110F9E3AE3}" type="presOf" srcId="{0F62261D-2A4D-4D72-86BE-978D1BC7CD59}" destId="{B913789B-D40A-4B08-AFED-5A5640158F06}" srcOrd="0" destOrd="8" presId="urn:microsoft.com/office/officeart/2005/8/layout/vList2"/>
    <dgm:cxn modelId="{9B64863B-DAFA-4AF1-8E85-FB16AAC53C2A}" type="presParOf" srcId="{CE5AA6CD-00DF-4CBF-A694-7A0D605ABEEB}" destId="{B8233F38-3A2E-4BE6-A75E-2A1B77631E19}" srcOrd="0" destOrd="0" presId="urn:microsoft.com/office/officeart/2005/8/layout/vList2"/>
    <dgm:cxn modelId="{9EFBC502-26B8-453F-A6B7-75EBC3B637F3}" type="presParOf" srcId="{CE5AA6CD-00DF-4CBF-A694-7A0D605ABEEB}" destId="{B913789B-D40A-4B08-AFED-5A5640158F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01946D-700C-4F05-8994-A74DB5DD7AA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77AC143A-F147-440D-B3E7-EE10AEF56A29}">
      <dgm:prSet phldrT="[Текст]" custT="1"/>
      <dgm:spPr/>
      <dgm:t>
        <a:bodyPr/>
        <a:lstStyle/>
        <a:p>
          <a:pPr algn="ctr"/>
          <a:r>
            <a:rPr lang="ru-RU" sz="4800" dirty="0" smtClean="0"/>
            <a:t>Реализация задач:</a:t>
          </a:r>
          <a:endParaRPr lang="ru-RU" sz="4800" dirty="0"/>
        </a:p>
      </dgm:t>
    </dgm:pt>
    <dgm:pt modelId="{5CBC3831-931C-49A3-8E71-93C5B9CB9C05}" type="parTrans" cxnId="{79566518-A161-4AD3-8FA5-EC435F29B6D4}">
      <dgm:prSet/>
      <dgm:spPr/>
      <dgm:t>
        <a:bodyPr/>
        <a:lstStyle/>
        <a:p>
          <a:endParaRPr lang="ru-RU"/>
        </a:p>
      </dgm:t>
    </dgm:pt>
    <dgm:pt modelId="{14356175-0E17-471B-B11B-8470B6056D9B}" type="sibTrans" cxnId="{79566518-A161-4AD3-8FA5-EC435F29B6D4}">
      <dgm:prSet/>
      <dgm:spPr/>
      <dgm:t>
        <a:bodyPr/>
        <a:lstStyle/>
        <a:p>
          <a:endParaRPr lang="ru-RU"/>
        </a:p>
      </dgm:t>
    </dgm:pt>
    <dgm:pt modelId="{28A22527-3C83-4ABF-91F0-E6E613CAA8D7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20C4FCC-FFA1-4764-B8F8-07F2987C0E84}" type="parTrans" cxnId="{ED3B465A-BE12-4D86-8831-9C9A108F6BE7}">
      <dgm:prSet/>
      <dgm:spPr/>
      <dgm:t>
        <a:bodyPr/>
        <a:lstStyle/>
        <a:p>
          <a:endParaRPr lang="ru-RU"/>
        </a:p>
      </dgm:t>
    </dgm:pt>
    <dgm:pt modelId="{B94565D9-0B30-49F3-904B-1D47C456EBBD}" type="sibTrans" cxnId="{ED3B465A-BE12-4D86-8831-9C9A108F6BE7}">
      <dgm:prSet/>
      <dgm:spPr/>
      <dgm:t>
        <a:bodyPr/>
        <a:lstStyle/>
        <a:p>
          <a:endParaRPr lang="ru-RU"/>
        </a:p>
      </dgm:t>
    </dgm:pt>
    <dgm:pt modelId="{C6698B3A-D34E-48A0-9E10-FEFBE5128E8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8A552835-2024-4DAA-8B75-421384290569}" type="parTrans" cxnId="{6FC83C9C-1243-4CE1-B608-F483847B489C}">
      <dgm:prSet/>
      <dgm:spPr/>
      <dgm:t>
        <a:bodyPr/>
        <a:lstStyle/>
        <a:p>
          <a:endParaRPr lang="ru-RU"/>
        </a:p>
      </dgm:t>
    </dgm:pt>
    <dgm:pt modelId="{48B0E848-6F5B-4EC9-A51D-F95610B35257}" type="sibTrans" cxnId="{6FC83C9C-1243-4CE1-B608-F483847B489C}">
      <dgm:prSet/>
      <dgm:spPr/>
      <dgm:t>
        <a:bodyPr/>
        <a:lstStyle/>
        <a:p>
          <a:endParaRPr lang="ru-RU"/>
        </a:p>
      </dgm:t>
    </dgm:pt>
    <dgm:pt modelId="{B0CF94BA-D7DA-46BD-A2D6-B1AF55793625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8FF907F-F2F9-4A6A-B348-C5E762442EB7}" type="parTrans" cxnId="{D199FCE0-008B-4331-BF21-2754F26C40E2}">
      <dgm:prSet/>
      <dgm:spPr/>
      <dgm:t>
        <a:bodyPr/>
        <a:lstStyle/>
        <a:p>
          <a:endParaRPr lang="ru-RU"/>
        </a:p>
      </dgm:t>
    </dgm:pt>
    <dgm:pt modelId="{B5E0FABE-D381-4AE7-AEE3-F1C5779B2EB4}" type="sibTrans" cxnId="{D199FCE0-008B-4331-BF21-2754F26C40E2}">
      <dgm:prSet/>
      <dgm:spPr/>
      <dgm:t>
        <a:bodyPr/>
        <a:lstStyle/>
        <a:p>
          <a:endParaRPr lang="ru-RU"/>
        </a:p>
      </dgm:t>
    </dgm:pt>
    <dgm:pt modelId="{72D3D3A5-F5DA-4872-8E86-D52E68A4F202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9ADE5900-C9D6-4DEB-B793-2B68FDF847DD}" type="parTrans" cxnId="{2F4BEC86-69A6-4515-BA6B-41461D926B2B}">
      <dgm:prSet/>
      <dgm:spPr/>
      <dgm:t>
        <a:bodyPr/>
        <a:lstStyle/>
        <a:p>
          <a:endParaRPr lang="ru-RU"/>
        </a:p>
      </dgm:t>
    </dgm:pt>
    <dgm:pt modelId="{E104EA62-AF8B-4752-B0B5-5EAD8F9A97A1}" type="sibTrans" cxnId="{2F4BEC86-69A6-4515-BA6B-41461D926B2B}">
      <dgm:prSet/>
      <dgm:spPr/>
      <dgm:t>
        <a:bodyPr/>
        <a:lstStyle/>
        <a:p>
          <a:endParaRPr lang="ru-RU"/>
        </a:p>
      </dgm:t>
    </dgm:pt>
    <dgm:pt modelId="{0F62261D-2A4D-4D72-86BE-978D1BC7CD5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F9C7F0AC-007B-4D93-8A08-DBF2BAB9CB86}" type="parTrans" cxnId="{D54BC1D4-504E-41B7-AE14-A8EFE3DDD6B9}">
      <dgm:prSet/>
      <dgm:spPr/>
      <dgm:t>
        <a:bodyPr/>
        <a:lstStyle/>
        <a:p>
          <a:endParaRPr lang="ru-RU"/>
        </a:p>
      </dgm:t>
    </dgm:pt>
    <dgm:pt modelId="{101D7DF1-0AF8-46DA-A48F-EF383BE2C0C0}" type="sibTrans" cxnId="{D54BC1D4-504E-41B7-AE14-A8EFE3DDD6B9}">
      <dgm:prSet/>
      <dgm:spPr/>
      <dgm:t>
        <a:bodyPr/>
        <a:lstStyle/>
        <a:p>
          <a:endParaRPr lang="ru-RU"/>
        </a:p>
      </dgm:t>
    </dgm:pt>
    <dgm:pt modelId="{F8D10425-8862-4448-9592-945E9F67864E}">
      <dgm:prSet phldrT="[Текст]" custT="1"/>
      <dgm:spPr/>
      <dgm:t>
        <a:bodyPr/>
        <a:lstStyle/>
        <a:p>
          <a:pPr algn="just"/>
          <a:r>
            <a:rPr lang="ru-RU" sz="2000" dirty="0" smtClean="0"/>
            <a:t>Разработали планы совместных мероприятий и проектов, консультаций, мастер-классов, направленных на повышение компетентности родителей по теме речевого развития детей;</a:t>
          </a:r>
          <a:endParaRPr lang="ru-RU" sz="2000" dirty="0"/>
        </a:p>
      </dgm:t>
    </dgm:pt>
    <dgm:pt modelId="{CD3FDFC6-B900-4AB4-8285-DE22326739E3}" type="parTrans" cxnId="{A584F158-8D71-4BED-B841-78BEEFB2EA1D}">
      <dgm:prSet/>
      <dgm:spPr/>
      <dgm:t>
        <a:bodyPr/>
        <a:lstStyle/>
        <a:p>
          <a:endParaRPr lang="ru-RU"/>
        </a:p>
      </dgm:t>
    </dgm:pt>
    <dgm:pt modelId="{A1D274AF-F1BB-4A39-970E-AC32ECF2913F}" type="sibTrans" cxnId="{A584F158-8D71-4BED-B841-78BEEFB2EA1D}">
      <dgm:prSet/>
      <dgm:spPr/>
      <dgm:t>
        <a:bodyPr/>
        <a:lstStyle/>
        <a:p>
          <a:endParaRPr lang="ru-RU"/>
        </a:p>
      </dgm:t>
    </dgm:pt>
    <dgm:pt modelId="{2CCDCC44-2213-4927-B8CD-516397C0E86E}">
      <dgm:prSet phldrT="[Текст]" custT="1"/>
      <dgm:spPr/>
      <dgm:t>
        <a:bodyPr/>
        <a:lstStyle/>
        <a:p>
          <a:pPr algn="just"/>
          <a:r>
            <a:rPr lang="ru-RU" sz="2000" dirty="0" smtClean="0"/>
            <a:t>Работа по развитию речи строилась с использованием </a:t>
          </a:r>
          <a:r>
            <a:rPr lang="ru-RU" sz="2000" dirty="0" err="1" smtClean="0"/>
            <a:t>здоровьесберегающих</a:t>
          </a:r>
          <a:r>
            <a:rPr lang="ru-RU" sz="2000" dirty="0" smtClean="0"/>
            <a:t> технологий.</a:t>
          </a:r>
          <a:endParaRPr lang="ru-RU" sz="2000" dirty="0"/>
        </a:p>
      </dgm:t>
    </dgm:pt>
    <dgm:pt modelId="{7B2BBDB8-BCE1-4EB8-B1F9-A9567DC4311D}" type="parTrans" cxnId="{DAF991FF-4BDE-47BC-930D-7C6452DE39CF}">
      <dgm:prSet/>
      <dgm:spPr/>
      <dgm:t>
        <a:bodyPr/>
        <a:lstStyle/>
        <a:p>
          <a:endParaRPr lang="ru-RU"/>
        </a:p>
      </dgm:t>
    </dgm:pt>
    <dgm:pt modelId="{5E005471-0579-48BF-B2C4-DDD4629E9938}" type="sibTrans" cxnId="{DAF991FF-4BDE-47BC-930D-7C6452DE39CF}">
      <dgm:prSet/>
      <dgm:spPr/>
      <dgm:t>
        <a:bodyPr/>
        <a:lstStyle/>
        <a:p>
          <a:endParaRPr lang="ru-RU"/>
        </a:p>
      </dgm:t>
    </dgm:pt>
    <dgm:pt modelId="{E74923D6-C332-4805-9512-4F2336F6F8EB}">
      <dgm:prSet phldrT="[Текст]" custT="1"/>
      <dgm:spPr/>
      <dgm:t>
        <a:bodyPr/>
        <a:lstStyle/>
        <a:p>
          <a:pPr algn="just"/>
          <a:r>
            <a:rPr lang="ru-RU" sz="2000" dirty="0" smtClean="0"/>
            <a:t>Все реализуемые направления ФГОС имели первостепенной задачей речевое развитие.</a:t>
          </a:r>
          <a:endParaRPr lang="ru-RU" sz="2000" dirty="0"/>
        </a:p>
      </dgm:t>
    </dgm:pt>
    <dgm:pt modelId="{3CC96BA8-1941-4219-8FE6-E369D3DB9B56}" type="parTrans" cxnId="{CCAB9750-9083-49F7-9B92-2520E7058E37}">
      <dgm:prSet/>
      <dgm:spPr/>
      <dgm:t>
        <a:bodyPr/>
        <a:lstStyle/>
        <a:p>
          <a:endParaRPr lang="ru-RU"/>
        </a:p>
      </dgm:t>
    </dgm:pt>
    <dgm:pt modelId="{799E14CB-DD12-4F03-B1F2-B2EDF511FEDA}" type="sibTrans" cxnId="{CCAB9750-9083-49F7-9B92-2520E7058E37}">
      <dgm:prSet/>
      <dgm:spPr/>
      <dgm:t>
        <a:bodyPr/>
        <a:lstStyle/>
        <a:p>
          <a:endParaRPr lang="ru-RU"/>
        </a:p>
      </dgm:t>
    </dgm:pt>
    <dgm:pt modelId="{EF226E1D-4B63-4063-8D15-D37E17E6E056}">
      <dgm:prSet phldrT="[Текст]" custT="1"/>
      <dgm:spPr/>
      <dgm:t>
        <a:bodyPr/>
        <a:lstStyle/>
        <a:p>
          <a:pPr algn="just"/>
          <a:r>
            <a:rPr lang="ru-RU" sz="2000" dirty="0" smtClean="0"/>
            <a:t>Совместно с руководителями МО мы разработали и утвердили тексты анкет, провели опросы родителей с целью выявления потребностей  в методической помощи и интересов в речевом развитии детей.</a:t>
          </a:r>
          <a:endParaRPr lang="ru-RU" sz="2000" dirty="0"/>
        </a:p>
      </dgm:t>
    </dgm:pt>
    <dgm:pt modelId="{CCE80DA9-634C-416B-9088-521142A90E26}" type="parTrans" cxnId="{9ABDDF63-5D66-48B0-AE6B-C2C7F78D8EF5}">
      <dgm:prSet/>
      <dgm:spPr/>
      <dgm:t>
        <a:bodyPr/>
        <a:lstStyle/>
        <a:p>
          <a:endParaRPr lang="ru-RU"/>
        </a:p>
      </dgm:t>
    </dgm:pt>
    <dgm:pt modelId="{E46ABB3D-F2A9-4B76-B3DF-63C45F93973A}" type="sibTrans" cxnId="{9ABDDF63-5D66-48B0-AE6B-C2C7F78D8EF5}">
      <dgm:prSet/>
      <dgm:spPr/>
      <dgm:t>
        <a:bodyPr/>
        <a:lstStyle/>
        <a:p>
          <a:endParaRPr lang="ru-RU"/>
        </a:p>
      </dgm:t>
    </dgm:pt>
    <dgm:pt modelId="{CE5AA6CD-00DF-4CBF-A694-7A0D605ABEEB}" type="pres">
      <dgm:prSet presAssocID="{5901946D-700C-4F05-8994-A74DB5DD7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33F38-3A2E-4BE6-A75E-2A1B77631E19}" type="pres">
      <dgm:prSet presAssocID="{77AC143A-F147-440D-B3E7-EE10AEF56A29}" presName="parentText" presStyleLbl="node1" presStyleIdx="0" presStyleCnt="1" custScaleY="96093" custLinFactNeighborX="183" custLinFactNeighborY="-71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3789B-D40A-4B08-AFED-5A5640158F06}" type="pres">
      <dgm:prSet presAssocID="{77AC143A-F147-440D-B3E7-EE10AEF56A29}" presName="childText" presStyleLbl="revTx" presStyleIdx="0" presStyleCnt="1" custScaleX="103934" custScaleY="124160" custLinFactNeighborY="14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FEE7CE-4C15-4CEA-8095-297924D1A941}" type="presOf" srcId="{E74923D6-C332-4805-9512-4F2336F6F8EB}" destId="{B913789B-D40A-4B08-AFED-5A5640158F06}" srcOrd="0" destOrd="3" presId="urn:microsoft.com/office/officeart/2005/8/layout/vList2"/>
    <dgm:cxn modelId="{E14B4F75-640C-475B-BE27-B9C94BAD1CE0}" type="presOf" srcId="{EF226E1D-4B63-4063-8D15-D37E17E6E056}" destId="{B913789B-D40A-4B08-AFED-5A5640158F06}" srcOrd="0" destOrd="0" presId="urn:microsoft.com/office/officeart/2005/8/layout/vList2"/>
    <dgm:cxn modelId="{2F1BFFE2-516C-4D5C-B0BC-DB4A45A11A11}" type="presOf" srcId="{C6698B3A-D34E-48A0-9E10-FEFBE5128E89}" destId="{B913789B-D40A-4B08-AFED-5A5640158F06}" srcOrd="0" destOrd="4" presId="urn:microsoft.com/office/officeart/2005/8/layout/vList2"/>
    <dgm:cxn modelId="{ED3B465A-BE12-4D86-8831-9C9A108F6BE7}" srcId="{77AC143A-F147-440D-B3E7-EE10AEF56A29}" destId="{28A22527-3C83-4ABF-91F0-E6E613CAA8D7}" srcOrd="8" destOrd="0" parTransId="{C20C4FCC-FFA1-4764-B8F8-07F2987C0E84}" sibTransId="{B94565D9-0B30-49F3-904B-1D47C456EBBD}"/>
    <dgm:cxn modelId="{0262FFBD-DCAE-4F98-A8FF-798491339B45}" type="presOf" srcId="{77AC143A-F147-440D-B3E7-EE10AEF56A29}" destId="{B8233F38-3A2E-4BE6-A75E-2A1B77631E19}" srcOrd="0" destOrd="0" presId="urn:microsoft.com/office/officeart/2005/8/layout/vList2"/>
    <dgm:cxn modelId="{D54BC1D4-504E-41B7-AE14-A8EFE3DDD6B9}" srcId="{77AC143A-F147-440D-B3E7-EE10AEF56A29}" destId="{0F62261D-2A4D-4D72-86BE-978D1BC7CD59}" srcOrd="7" destOrd="0" parTransId="{F9C7F0AC-007B-4D93-8A08-DBF2BAB9CB86}" sibTransId="{101D7DF1-0AF8-46DA-A48F-EF383BE2C0C0}"/>
    <dgm:cxn modelId="{79566518-A161-4AD3-8FA5-EC435F29B6D4}" srcId="{5901946D-700C-4F05-8994-A74DB5DD7AAA}" destId="{77AC143A-F147-440D-B3E7-EE10AEF56A29}" srcOrd="0" destOrd="0" parTransId="{5CBC3831-931C-49A3-8E71-93C5B9CB9C05}" sibTransId="{14356175-0E17-471B-B11B-8470B6056D9B}"/>
    <dgm:cxn modelId="{F7777B29-049A-442F-943D-7F5152CE0EBF}" type="presOf" srcId="{72D3D3A5-F5DA-4872-8E86-D52E68A4F202}" destId="{B913789B-D40A-4B08-AFED-5A5640158F06}" srcOrd="0" destOrd="6" presId="urn:microsoft.com/office/officeart/2005/8/layout/vList2"/>
    <dgm:cxn modelId="{2F4BEC86-69A6-4515-BA6B-41461D926B2B}" srcId="{77AC143A-F147-440D-B3E7-EE10AEF56A29}" destId="{72D3D3A5-F5DA-4872-8E86-D52E68A4F202}" srcOrd="6" destOrd="0" parTransId="{9ADE5900-C9D6-4DEB-B793-2B68FDF847DD}" sibTransId="{E104EA62-AF8B-4752-B0B5-5EAD8F9A97A1}"/>
    <dgm:cxn modelId="{A584F158-8D71-4BED-B841-78BEEFB2EA1D}" srcId="{77AC143A-F147-440D-B3E7-EE10AEF56A29}" destId="{F8D10425-8862-4448-9592-945E9F67864E}" srcOrd="1" destOrd="0" parTransId="{CD3FDFC6-B900-4AB4-8285-DE22326739E3}" sibTransId="{A1D274AF-F1BB-4A39-970E-AC32ECF2913F}"/>
    <dgm:cxn modelId="{09B4AB0F-EB65-4DED-B8FA-9FBB5E0425C1}" type="presOf" srcId="{5901946D-700C-4F05-8994-A74DB5DD7AAA}" destId="{CE5AA6CD-00DF-4CBF-A694-7A0D605ABEEB}" srcOrd="0" destOrd="0" presId="urn:microsoft.com/office/officeart/2005/8/layout/vList2"/>
    <dgm:cxn modelId="{476B3AF6-7EDD-4A31-8D48-98416BD21709}" type="presOf" srcId="{2CCDCC44-2213-4927-B8CD-516397C0E86E}" destId="{B913789B-D40A-4B08-AFED-5A5640158F06}" srcOrd="0" destOrd="2" presId="urn:microsoft.com/office/officeart/2005/8/layout/vList2"/>
    <dgm:cxn modelId="{6FC83C9C-1243-4CE1-B608-F483847B489C}" srcId="{77AC143A-F147-440D-B3E7-EE10AEF56A29}" destId="{C6698B3A-D34E-48A0-9E10-FEFBE5128E89}" srcOrd="4" destOrd="0" parTransId="{8A552835-2024-4DAA-8B75-421384290569}" sibTransId="{48B0E848-6F5B-4EC9-A51D-F95610B35257}"/>
    <dgm:cxn modelId="{8792DFF5-E2F6-406D-BD1F-0B7FB904A27B}" type="presOf" srcId="{0F62261D-2A4D-4D72-86BE-978D1BC7CD59}" destId="{B913789B-D40A-4B08-AFED-5A5640158F06}" srcOrd="0" destOrd="7" presId="urn:microsoft.com/office/officeart/2005/8/layout/vList2"/>
    <dgm:cxn modelId="{CCAB9750-9083-49F7-9B92-2520E7058E37}" srcId="{77AC143A-F147-440D-B3E7-EE10AEF56A29}" destId="{E74923D6-C332-4805-9512-4F2336F6F8EB}" srcOrd="3" destOrd="0" parTransId="{3CC96BA8-1941-4219-8FE6-E369D3DB9B56}" sibTransId="{799E14CB-DD12-4F03-B1F2-B2EDF511FEDA}"/>
    <dgm:cxn modelId="{DAF991FF-4BDE-47BC-930D-7C6452DE39CF}" srcId="{77AC143A-F147-440D-B3E7-EE10AEF56A29}" destId="{2CCDCC44-2213-4927-B8CD-516397C0E86E}" srcOrd="2" destOrd="0" parTransId="{7B2BBDB8-BCE1-4EB8-B1F9-A9567DC4311D}" sibTransId="{5E005471-0579-48BF-B2C4-DDD4629E9938}"/>
    <dgm:cxn modelId="{19729B2E-C2CF-487C-B9E9-1F602D1E80C7}" type="presOf" srcId="{28A22527-3C83-4ABF-91F0-E6E613CAA8D7}" destId="{B913789B-D40A-4B08-AFED-5A5640158F06}" srcOrd="0" destOrd="8" presId="urn:microsoft.com/office/officeart/2005/8/layout/vList2"/>
    <dgm:cxn modelId="{D199FCE0-008B-4331-BF21-2754F26C40E2}" srcId="{77AC143A-F147-440D-B3E7-EE10AEF56A29}" destId="{B0CF94BA-D7DA-46BD-A2D6-B1AF55793625}" srcOrd="5" destOrd="0" parTransId="{C8FF907F-F2F9-4A6A-B348-C5E762442EB7}" sibTransId="{B5E0FABE-D381-4AE7-AEE3-F1C5779B2EB4}"/>
    <dgm:cxn modelId="{539EBC90-080A-4606-86DB-EE5D24AAC351}" type="presOf" srcId="{F8D10425-8862-4448-9592-945E9F67864E}" destId="{B913789B-D40A-4B08-AFED-5A5640158F06}" srcOrd="0" destOrd="1" presId="urn:microsoft.com/office/officeart/2005/8/layout/vList2"/>
    <dgm:cxn modelId="{9ABDDF63-5D66-48B0-AE6B-C2C7F78D8EF5}" srcId="{77AC143A-F147-440D-B3E7-EE10AEF56A29}" destId="{EF226E1D-4B63-4063-8D15-D37E17E6E056}" srcOrd="0" destOrd="0" parTransId="{CCE80DA9-634C-416B-9088-521142A90E26}" sibTransId="{E46ABB3D-F2A9-4B76-B3DF-63C45F93973A}"/>
    <dgm:cxn modelId="{706AC1D4-A12D-46CD-9992-6CD9FA844614}" type="presOf" srcId="{B0CF94BA-D7DA-46BD-A2D6-B1AF55793625}" destId="{B913789B-D40A-4B08-AFED-5A5640158F06}" srcOrd="0" destOrd="5" presId="urn:microsoft.com/office/officeart/2005/8/layout/vList2"/>
    <dgm:cxn modelId="{72ADCA4E-C7B1-4185-B44A-E692623FC39B}" type="presParOf" srcId="{CE5AA6CD-00DF-4CBF-A694-7A0D605ABEEB}" destId="{B8233F38-3A2E-4BE6-A75E-2A1B77631E19}" srcOrd="0" destOrd="0" presId="urn:microsoft.com/office/officeart/2005/8/layout/vList2"/>
    <dgm:cxn modelId="{4C5E3DF5-1A7D-4923-B3AE-C2DB69360344}" type="presParOf" srcId="{CE5AA6CD-00DF-4CBF-A694-7A0D605ABEEB}" destId="{B913789B-D40A-4B08-AFED-5A5640158F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61C16-0B7B-4E8F-83B8-51714AFFCA9B}">
      <dsp:nvSpPr>
        <dsp:cNvPr id="0" name=""/>
        <dsp:cNvSpPr/>
      </dsp:nvSpPr>
      <dsp:spPr>
        <a:xfrm>
          <a:off x="0" y="0"/>
          <a:ext cx="7471036" cy="5616623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Руководитель проекта: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Учитель – логопед Кудряшова С.Ю.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Участники проекта: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Воспитатели, педагоги – специалисты, дети родители</a:t>
          </a:r>
          <a:endParaRPr lang="ru-RU" sz="3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64505" y="164505"/>
        <a:ext cx="7142026" cy="52876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33F38-3A2E-4BE6-A75E-2A1B77631E19}">
      <dsp:nvSpPr>
        <dsp:cNvPr id="0" name=""/>
        <dsp:cNvSpPr/>
      </dsp:nvSpPr>
      <dsp:spPr>
        <a:xfrm>
          <a:off x="0" y="0"/>
          <a:ext cx="8150032" cy="1122093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Реализация задач:</a:t>
          </a:r>
          <a:endParaRPr lang="ru-RU" sz="4800" kern="1200" dirty="0"/>
        </a:p>
      </dsp:txBody>
      <dsp:txXfrm>
        <a:off x="54776" y="54776"/>
        <a:ext cx="8040480" cy="1012541"/>
      </dsp:txXfrm>
    </dsp:sp>
    <dsp:sp modelId="{B913789B-D40A-4B08-AFED-5A5640158F06}">
      <dsp:nvSpPr>
        <dsp:cNvPr id="0" name=""/>
        <dsp:cNvSpPr/>
      </dsp:nvSpPr>
      <dsp:spPr>
        <a:xfrm>
          <a:off x="0" y="1473853"/>
          <a:ext cx="8150032" cy="300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69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Промежуточный творческий отчёт по реализации проекта прошёл в виде игры </a:t>
          </a:r>
          <a:r>
            <a:rPr lang="ru-RU" sz="2000" kern="1200" dirty="0" smtClean="0">
              <a:hlinkClick xmlns:r="http://schemas.openxmlformats.org/officeDocument/2006/relationships" r:id="rId1" action="ppaction://hlinkfile"/>
            </a:rPr>
            <a:t>«Логопедический КВН»</a:t>
          </a:r>
          <a:r>
            <a:rPr lang="ru-RU" sz="2000" kern="1200" dirty="0" smtClean="0"/>
            <a:t>. Педагоги продемонстрировали свою заинтересованность , творческую активность, это подтвердило, что работа над общей задачей  сплачивает коллектив, делает его дружнее и работоспособнее. А небольшое соперничество  идет на пользу</a:t>
          </a:r>
          <a:r>
            <a:rPr lang="ru-RU" sz="1600" kern="1200" dirty="0" smtClean="0"/>
            <a:t>. 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Заключительная диагностика, проведённая в мае 2018 г. показала положительный результат,  но говорить о стабильности  результатов работы можно только после нескольких лет реализации проекта. (С внесением необходимых корректировок в проект)</a:t>
          </a:r>
          <a:endParaRPr lang="ru-R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</dsp:txBody>
      <dsp:txXfrm>
        <a:off x="0" y="1473853"/>
        <a:ext cx="8150032" cy="3009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61C16-0B7B-4E8F-83B8-51714AFFCA9B}">
      <dsp:nvSpPr>
        <dsp:cNvPr id="0" name=""/>
        <dsp:cNvSpPr/>
      </dsp:nvSpPr>
      <dsp:spPr>
        <a:xfrm>
          <a:off x="0" y="0"/>
          <a:ext cx="7471036" cy="5616623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Длительность проекта:</a:t>
          </a:r>
        </a:p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проект долгосрочный. Срок реализации – 1 год. </a:t>
          </a:r>
        </a:p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(для отслеживания результатов и эффективности проект желательно повторить в течение 3-5 лет с ежегодной необходимой корректировкой).</a:t>
          </a:r>
        </a:p>
      </dsp:txBody>
      <dsp:txXfrm>
        <a:off x="164505" y="164505"/>
        <a:ext cx="7142026" cy="5287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99E99-FCC2-4D73-841E-0E275F5CA612}">
      <dsp:nvSpPr>
        <dsp:cNvPr id="0" name=""/>
        <dsp:cNvSpPr/>
      </dsp:nvSpPr>
      <dsp:spPr>
        <a:xfrm rot="5400000">
          <a:off x="4551590" y="-2662550"/>
          <a:ext cx="1496698" cy="682765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наблюдаются количественные и качественные изменения в  развитии детей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Нарушения речи все чаще сопряжены с проблемами неврологического, психологического и социального порядка, что значительно утяжеляет речевую симптоматику нарушений</a:t>
          </a:r>
          <a:endParaRPr lang="ru-RU" sz="1800" kern="1200" dirty="0"/>
        </a:p>
      </dsp:txBody>
      <dsp:txXfrm rot="-5400000">
        <a:off x="1886114" y="75989"/>
        <a:ext cx="6754589" cy="1350572"/>
      </dsp:txXfrm>
    </dsp:sp>
    <dsp:sp modelId="{C51EE8C5-61B8-4351-AFE8-0D88E47E9603}">
      <dsp:nvSpPr>
        <dsp:cNvPr id="0" name=""/>
        <dsp:cNvSpPr/>
      </dsp:nvSpPr>
      <dsp:spPr>
        <a:xfrm>
          <a:off x="577" y="61566"/>
          <a:ext cx="1885536" cy="1379418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Значительное увеличение количества речевых нарушений у детей</a:t>
          </a:r>
          <a:endParaRPr lang="ru-RU" sz="1500" kern="1200" dirty="0"/>
        </a:p>
      </dsp:txBody>
      <dsp:txXfrm>
        <a:off x="67915" y="128904"/>
        <a:ext cx="1750860" cy="1244742"/>
      </dsp:txXfrm>
    </dsp:sp>
    <dsp:sp modelId="{786F241A-5346-4557-959E-A845EC7F7CFF}">
      <dsp:nvSpPr>
        <dsp:cNvPr id="0" name=""/>
        <dsp:cNvSpPr/>
      </dsp:nvSpPr>
      <dsp:spPr>
        <a:xfrm rot="5400000">
          <a:off x="3995410" y="-804186"/>
          <a:ext cx="2370472" cy="709301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дети достаточно поздно попадают в поле профессиональной деятельности учителя-логопеда </a:t>
          </a:r>
          <a:r>
            <a:rPr lang="ru-RU" sz="1600" kern="1200" dirty="0" err="1" smtClean="0"/>
            <a:t>логопункта</a:t>
          </a:r>
          <a:r>
            <a:rPr lang="ru-RU" sz="1600" kern="1200" dirty="0" smtClean="0"/>
            <a:t> ДОУ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 данному возрасту, ребенок уже приобретает ряд вторичных и третичных нарушений развития, значительно снижающих уровень его обучаемости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Необходимость максимального использования самого </a:t>
          </a:r>
          <a:r>
            <a:rPr lang="ru-RU" sz="1600" kern="1200" dirty="0" err="1" smtClean="0"/>
            <a:t>сензитивного</a:t>
          </a:r>
          <a:r>
            <a:rPr lang="ru-RU" sz="1600" kern="1200" dirty="0" smtClean="0"/>
            <a:t> периода для речевого развития ребенка, начиная профилактику как можно раньше</a:t>
          </a:r>
          <a:endParaRPr lang="ru-RU" sz="1600" kern="1200" dirty="0"/>
        </a:p>
      </dsp:txBody>
      <dsp:txXfrm rot="-5400000">
        <a:off x="1634141" y="1672800"/>
        <a:ext cx="6977294" cy="2139038"/>
      </dsp:txXfrm>
    </dsp:sp>
    <dsp:sp modelId="{7B20F340-26EC-4573-9743-CE27ABC6C3B4}">
      <dsp:nvSpPr>
        <dsp:cNvPr id="0" name=""/>
        <dsp:cNvSpPr/>
      </dsp:nvSpPr>
      <dsp:spPr>
        <a:xfrm>
          <a:off x="577" y="1815237"/>
          <a:ext cx="1633563" cy="1854163"/>
        </a:xfrm>
        <a:prstGeom prst="round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Ранняя диагностика и профилактика</a:t>
          </a:r>
          <a:endParaRPr lang="ru-RU" sz="1500" kern="1200" dirty="0"/>
        </a:p>
      </dsp:txBody>
      <dsp:txXfrm>
        <a:off x="80321" y="1894981"/>
        <a:ext cx="1474075" cy="1694675"/>
      </dsp:txXfrm>
    </dsp:sp>
    <dsp:sp modelId="{7EFE0BDF-8F39-4248-9A9B-1E9D43CC3EF0}">
      <dsp:nvSpPr>
        <dsp:cNvPr id="0" name=""/>
        <dsp:cNvSpPr/>
      </dsp:nvSpPr>
      <dsp:spPr>
        <a:xfrm rot="5400000">
          <a:off x="4497611" y="1401948"/>
          <a:ext cx="1535043" cy="691144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одно из пяти основных направлений – </a:t>
          </a:r>
          <a:r>
            <a:rPr lang="ru-RU" sz="1800" b="1" kern="1200" dirty="0" smtClean="0"/>
            <a:t>речевое развитие</a:t>
          </a:r>
          <a:r>
            <a:rPr lang="ru-RU" sz="1800" kern="1200" dirty="0" smtClean="0"/>
            <a:t> детей.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ни один из целевых ориентиров дошкольного образования не может быть достигнут без освоения речевой культуры.</a:t>
          </a:r>
          <a:endParaRPr lang="ru-RU" sz="1800" kern="1200" dirty="0"/>
        </a:p>
      </dsp:txBody>
      <dsp:txXfrm rot="-5400000">
        <a:off x="1809410" y="4165085"/>
        <a:ext cx="6836511" cy="1385173"/>
      </dsp:txXfrm>
    </dsp:sp>
    <dsp:sp modelId="{0412060D-F52F-4975-8A59-EBDD343AEA41}">
      <dsp:nvSpPr>
        <dsp:cNvPr id="0" name=""/>
        <dsp:cNvSpPr/>
      </dsp:nvSpPr>
      <dsp:spPr>
        <a:xfrm>
          <a:off x="577" y="3985014"/>
          <a:ext cx="1808832" cy="1745314"/>
        </a:xfrm>
        <a:prstGeom prst="roundRect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Требования ФГОС</a:t>
          </a:r>
          <a:endParaRPr lang="ru-RU" sz="1500" kern="1200" dirty="0"/>
        </a:p>
      </dsp:txBody>
      <dsp:txXfrm>
        <a:off x="85776" y="4070213"/>
        <a:ext cx="1638434" cy="1574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59C03-3FB1-4904-85E0-FD1B800A9E85}">
      <dsp:nvSpPr>
        <dsp:cNvPr id="0" name=""/>
        <dsp:cNvSpPr/>
      </dsp:nvSpPr>
      <dsp:spPr>
        <a:xfrm>
          <a:off x="36" y="158823"/>
          <a:ext cx="3536232" cy="86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Проблема</a:t>
          </a:r>
          <a:endParaRPr lang="ru-RU" sz="3000" kern="1200" dirty="0"/>
        </a:p>
      </dsp:txBody>
      <dsp:txXfrm>
        <a:off x="36" y="158823"/>
        <a:ext cx="3536232" cy="864000"/>
      </dsp:txXfrm>
    </dsp:sp>
    <dsp:sp modelId="{6A6F7185-185D-42D0-A390-9324BAFC2B3E}">
      <dsp:nvSpPr>
        <dsp:cNvPr id="0" name=""/>
        <dsp:cNvSpPr/>
      </dsp:nvSpPr>
      <dsp:spPr>
        <a:xfrm>
          <a:off x="36" y="1022823"/>
          <a:ext cx="3536232" cy="4199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необходимо найти формы работы, направленные на </a:t>
          </a:r>
          <a:r>
            <a:rPr lang="ru-RU" sz="3000" b="1" kern="1200" dirty="0" smtClean="0"/>
            <a:t>профилактику</a:t>
          </a:r>
          <a:r>
            <a:rPr lang="ru-RU" sz="3000" kern="1200" dirty="0" smtClean="0"/>
            <a:t> и коррекцию речевых и личностных нарушений. </a:t>
          </a:r>
          <a:endParaRPr lang="ru-RU" sz="3000" kern="1200" dirty="0"/>
        </a:p>
      </dsp:txBody>
      <dsp:txXfrm>
        <a:off x="36" y="1022823"/>
        <a:ext cx="3536232" cy="4199850"/>
      </dsp:txXfrm>
    </dsp:sp>
    <dsp:sp modelId="{4B347471-959E-4E76-90C7-9E4E1166B8D2}">
      <dsp:nvSpPr>
        <dsp:cNvPr id="0" name=""/>
        <dsp:cNvSpPr/>
      </dsp:nvSpPr>
      <dsp:spPr>
        <a:xfrm>
          <a:off x="4031342" y="158823"/>
          <a:ext cx="3536232" cy="86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Решение</a:t>
          </a:r>
          <a:endParaRPr lang="ru-RU" sz="3000" kern="1200" dirty="0"/>
        </a:p>
      </dsp:txBody>
      <dsp:txXfrm>
        <a:off x="4031342" y="158823"/>
        <a:ext cx="3536232" cy="864000"/>
      </dsp:txXfrm>
    </dsp:sp>
    <dsp:sp modelId="{6188E688-4F25-4D0C-81C4-04BD9179A53D}">
      <dsp:nvSpPr>
        <dsp:cNvPr id="0" name=""/>
        <dsp:cNvSpPr/>
      </dsp:nvSpPr>
      <dsp:spPr>
        <a:xfrm>
          <a:off x="4031342" y="1022823"/>
          <a:ext cx="3536232" cy="4199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организация интенсивного комплексного подхода к </a:t>
          </a:r>
          <a:r>
            <a:rPr lang="ru-RU" sz="3000" b="1" kern="1200" dirty="0" smtClean="0"/>
            <a:t>профилактике</a:t>
          </a:r>
          <a:r>
            <a:rPr lang="ru-RU" sz="3000" kern="1200" dirty="0" smtClean="0"/>
            <a:t> нарушений речи детей.</a:t>
          </a:r>
          <a:br>
            <a:rPr lang="ru-RU" sz="3000" kern="1200" dirty="0" smtClean="0"/>
          </a:br>
          <a:endParaRPr lang="ru-RU" sz="3000" kern="1200" dirty="0"/>
        </a:p>
      </dsp:txBody>
      <dsp:txXfrm>
        <a:off x="4031342" y="1022823"/>
        <a:ext cx="3536232" cy="41998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A396-107F-4448-8C2F-06EA611E1A3C}">
      <dsp:nvSpPr>
        <dsp:cNvPr id="0" name=""/>
        <dsp:cNvSpPr/>
      </dsp:nvSpPr>
      <dsp:spPr>
        <a:xfrm>
          <a:off x="1077877" y="2775"/>
          <a:ext cx="6073844" cy="2869169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ЦЕЛЬ:</a:t>
          </a:r>
          <a:endParaRPr lang="ru-RU" sz="6500" kern="1200" dirty="0"/>
        </a:p>
      </dsp:txBody>
      <dsp:txXfrm>
        <a:off x="1161912" y="86810"/>
        <a:ext cx="5905774" cy="2701099"/>
      </dsp:txXfrm>
    </dsp:sp>
    <dsp:sp modelId="{9DB0CAF2-4F8D-4FF8-AD93-3CAA2A0A933E}">
      <dsp:nvSpPr>
        <dsp:cNvPr id="0" name=""/>
        <dsp:cNvSpPr/>
      </dsp:nvSpPr>
      <dsp:spPr>
        <a:xfrm>
          <a:off x="4018" y="3093597"/>
          <a:ext cx="8221563" cy="2869169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Организация и создание условий для профилактической работы воспитателей и специалистов ДОУ в сотрудничестве с родителями воспитанников.</a:t>
          </a:r>
          <a:endParaRPr lang="ru-RU" sz="3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88053" y="3177632"/>
        <a:ext cx="8053493" cy="27010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A396-107F-4448-8C2F-06EA611E1A3C}">
      <dsp:nvSpPr>
        <dsp:cNvPr id="0" name=""/>
        <dsp:cNvSpPr/>
      </dsp:nvSpPr>
      <dsp:spPr>
        <a:xfrm>
          <a:off x="815692" y="0"/>
          <a:ext cx="7031656" cy="970084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Мини – методические объединения (творческие группы):</a:t>
          </a:r>
          <a:endParaRPr lang="ru-RU" sz="3200" kern="1200" dirty="0"/>
        </a:p>
      </dsp:txBody>
      <dsp:txXfrm>
        <a:off x="844105" y="28413"/>
        <a:ext cx="6974830" cy="913258"/>
      </dsp:txXfrm>
    </dsp:sp>
    <dsp:sp modelId="{9DB0CAF2-4F8D-4FF8-AD93-3CAA2A0A933E}">
      <dsp:nvSpPr>
        <dsp:cNvPr id="0" name=""/>
        <dsp:cNvSpPr/>
      </dsp:nvSpPr>
      <dsp:spPr>
        <a:xfrm>
          <a:off x="24086" y="1236258"/>
          <a:ext cx="8205513" cy="5099147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МО педагогов групп раннего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возраста (1-3 года)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Руководитель Фокина А.С.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МО педагогов групп среднего дошкольного возраста (3-5 лет)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Руководитель Лебедева С.Е.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МО педагогов групп старшего дошкольного возраста (5-7лет</a:t>
          </a: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Руководитель Терехова Е.Ю.</a:t>
          </a:r>
          <a:endParaRPr lang="ru-RU" sz="3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73435" y="1385607"/>
        <a:ext cx="7906815" cy="48004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33F38-3A2E-4BE6-A75E-2A1B77631E19}">
      <dsp:nvSpPr>
        <dsp:cNvPr id="0" name=""/>
        <dsp:cNvSpPr/>
      </dsp:nvSpPr>
      <dsp:spPr>
        <a:xfrm>
          <a:off x="0" y="2617"/>
          <a:ext cx="7787207" cy="94111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Задачи</a:t>
          </a:r>
          <a:endParaRPr lang="ru-RU" sz="4800" kern="1200" dirty="0"/>
        </a:p>
      </dsp:txBody>
      <dsp:txXfrm>
        <a:off x="45941" y="48558"/>
        <a:ext cx="7695325" cy="849228"/>
      </dsp:txXfrm>
    </dsp:sp>
    <dsp:sp modelId="{B913789B-D40A-4B08-AFED-5A5640158F06}">
      <dsp:nvSpPr>
        <dsp:cNvPr id="0" name=""/>
        <dsp:cNvSpPr/>
      </dsp:nvSpPr>
      <dsp:spPr>
        <a:xfrm>
          <a:off x="0" y="945988"/>
          <a:ext cx="7787207" cy="4885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885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выявление и своевременное предупреждение речевых нарушений;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развитие всех компонентов речи (артикуляционной моторики; физиологического дыхания; развитие темпа, ритма речи, координации речи с движением; развитие слухового внимания и фонематического восприятия; уточнение, расширение и обогащение лексической стороны речи; формирование грамматического строя речи; развитие связной речи дошкольников);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консультирование и самообразование педагогов в сфере особенностей логопедических приемов работы;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повышение компетентности родителей по теме речевого развития детей;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забота о здоровье, эмоциональном благополучии и своевременном всестороннем развитии каждого ребенка; 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творческая организация </a:t>
          </a:r>
          <a:r>
            <a:rPr lang="ru-RU" sz="2000" kern="1200" dirty="0" err="1" smtClean="0"/>
            <a:t>воспитательно</a:t>
          </a:r>
          <a:r>
            <a:rPr lang="ru-RU" sz="2000" kern="1200" dirty="0" smtClean="0"/>
            <a:t> - образовательного процесса; </a:t>
          </a:r>
          <a:endParaRPr lang="ru-R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</dsp:txBody>
      <dsp:txXfrm>
        <a:off x="0" y="945988"/>
        <a:ext cx="7787207" cy="48852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33F38-3A2E-4BE6-A75E-2A1B77631E19}">
      <dsp:nvSpPr>
        <dsp:cNvPr id="0" name=""/>
        <dsp:cNvSpPr/>
      </dsp:nvSpPr>
      <dsp:spPr>
        <a:xfrm>
          <a:off x="0" y="2617"/>
          <a:ext cx="8335330" cy="94111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Реализация задач:</a:t>
          </a:r>
          <a:endParaRPr lang="ru-RU" sz="4800" kern="1200" dirty="0"/>
        </a:p>
      </dsp:txBody>
      <dsp:txXfrm>
        <a:off x="45941" y="48558"/>
        <a:ext cx="8243448" cy="849228"/>
      </dsp:txXfrm>
    </dsp:sp>
    <dsp:sp modelId="{B913789B-D40A-4B08-AFED-5A5640158F06}">
      <dsp:nvSpPr>
        <dsp:cNvPr id="0" name=""/>
        <dsp:cNvSpPr/>
      </dsp:nvSpPr>
      <dsp:spPr>
        <a:xfrm>
          <a:off x="0" y="945988"/>
          <a:ext cx="8335330" cy="4885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630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Проведена первичная диагностика уровня развития речи, артикуляционной и мелкой моторики детей всех возрастных групп;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По результатам диагностики:</a:t>
          </a:r>
          <a:endParaRPr lang="ru-RU" sz="2000" b="1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выявлены дети, имеющие нарушения в развитии, составлены списки детей, рекомендованных на ПМПК;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Разработаны планы мероприятий, направленные на развитие всех компонентов речи (артикуляционной моторики; речевого дыхания; темпа, ритма речи, координации речи с движением; развитие слухового внимания и фонематического восприятия; уточнение, расширение и обогащение лексической стороны речи; формирование грамматического строя речи; развитие связной речи детей с учетом возрастных особенностей);</a:t>
          </a:r>
          <a:endParaRPr lang="ru-R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</dsp:txBody>
      <dsp:txXfrm>
        <a:off x="0" y="945988"/>
        <a:ext cx="8335330" cy="48852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33F38-3A2E-4BE6-A75E-2A1B77631E19}">
      <dsp:nvSpPr>
        <dsp:cNvPr id="0" name=""/>
        <dsp:cNvSpPr/>
      </dsp:nvSpPr>
      <dsp:spPr>
        <a:xfrm>
          <a:off x="0" y="0"/>
          <a:ext cx="7787207" cy="966338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Реализация задач:</a:t>
          </a:r>
          <a:endParaRPr lang="ru-RU" sz="4800" kern="1200" dirty="0"/>
        </a:p>
      </dsp:txBody>
      <dsp:txXfrm>
        <a:off x="47173" y="47173"/>
        <a:ext cx="7692861" cy="871992"/>
      </dsp:txXfrm>
    </dsp:sp>
    <dsp:sp modelId="{B913789B-D40A-4B08-AFED-5A5640158F06}">
      <dsp:nvSpPr>
        <dsp:cNvPr id="0" name=""/>
        <dsp:cNvSpPr/>
      </dsp:nvSpPr>
      <dsp:spPr>
        <a:xfrm>
          <a:off x="0" y="976232"/>
          <a:ext cx="7787207" cy="4859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885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Совместно с руководителями МО мы разработали и утвердили тексты анкет, провели опросы родителей с целью выявления потребностей  в методической помощи и интересов в речевом развитии детей.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Разработали планы совместных мероприятий и проектов, консультаций, мастер-классов, направленных на повышение компетентности родителей по теме речевого развития детей;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Работа по развитию речи строилась с использованием </a:t>
          </a:r>
          <a:r>
            <a:rPr lang="ru-RU" sz="2000" kern="1200" dirty="0" err="1" smtClean="0"/>
            <a:t>здоровьесберегающих</a:t>
          </a:r>
          <a:r>
            <a:rPr lang="ru-RU" sz="2000" kern="1200" dirty="0" smtClean="0"/>
            <a:t> технологий.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Все реализуемые направления ФГОС имели первостепенной задачей речевое развитие.</a:t>
          </a:r>
          <a:endParaRPr lang="ru-R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</dsp:txBody>
      <dsp:txXfrm>
        <a:off x="0" y="976232"/>
        <a:ext cx="7787207" cy="4859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16CE8-251F-4B4C-B614-4C72E02D1493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A2640-03C4-403E-8CC4-EFDB4D0AB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3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7;&#1095;&#1077;&#1085;&#1100;&#1082;&#1072;%20&#1087;&#1086;&#1076;&#1075;&#1086;&#1090;&#1086;&#1074;&#1080;&#1090;%20&#1101;&#1090;&#1072;&#1087;%20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7;&#1095;&#1077;&#1085;&#1100;&#1082;&#1072;%20&#1086;&#1089;&#1085;&#1086;&#1074;&#1085;&#1086;&#1081;%20&#1101;&#1090;&#1072;&#1087;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7;&#1095;&#1077;&#1085;&#1100;&#1082;&#1072;%20&#1079;&#1072;&#1082;&#1083;&#1102;&#1095;&#1080;&#1090;&#1077;&#1083;&#1100;&#1085;&#1099;&#1081;%20&#1101;&#1090;&#1072;&#1087;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openxmlformats.org/officeDocument/2006/relationships/hyperlink" Target="&#1040;&#1053;&#1040;&#1051;&#1048;&#1058;.&#1054;&#1058;&#1063;&#1025;&#1058;%20&#1055;&#1057;&#1048;&#1061;&#1054;&#1051;&#1054;&#1043;&#1040;.&#1052;&#1054;&#1049;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hyperlink" Target="&#1040;&#1085;&#1072;&#1083;&#1080;&#1090;%20&#1086;&#1090;&#1095;&#1077;&#1090;%20&#1050;&#1091;&#1076;&#1088;&#1103;&#1096;&#1086;&#1074;&#1072;%202017-18.doc" TargetMode="External"/><Relationship Id="rId5" Type="http://schemas.openxmlformats.org/officeDocument/2006/relationships/diagramQuickStyle" Target="../diagrams/quickStyle10.xml"/><Relationship Id="rId10" Type="http://schemas.openxmlformats.org/officeDocument/2006/relationships/hyperlink" Target="&#1054;&#1058;&#1063;&#1045;&#1058;%20&#1056;&#1077;&#1095;&#1077;&#1085;&#1100;&#1082;&#1072;%20&#1089;&#1088;&#1077;&#1076;&#1085;&#1080;&#1081;%20&#1074;&#1086;&#1079;&#1088;&#1072;&#1089;&#1090;.doc" TargetMode="External"/><Relationship Id="rId4" Type="http://schemas.openxmlformats.org/officeDocument/2006/relationships/diagramLayout" Target="../diagrams/layout10.xml"/><Relationship Id="rId9" Type="http://schemas.openxmlformats.org/officeDocument/2006/relationships/hyperlink" Target="&#1054;&#1058;&#1063;&#1045;&#1058;%20&#1088;&#1077;&#1095;&#1077;&#1085;&#1100;&#1082;&#1072;%20&#1060;&#1086;&#1082;&#1080;&#1085;&#1072;.do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ortal.ru/detskiy-sad/logopediya/2015/04/16/profilaktika-rechevyh-narusheniy-u-detey-0" TargetMode="External"/><Relationship Id="rId5" Type="http://schemas.openxmlformats.org/officeDocument/2006/relationships/hyperlink" Target="http://doshkolnik.ru/razvitie-rechi/11297-narushenoya-rechi.html" TargetMode="External"/><Relationship Id="rId4" Type="http://schemas.openxmlformats.org/officeDocument/2006/relationships/hyperlink" Target="https://nsportal.ru/detskiy-sad/logopediya/2012/04/02/rechevye-pyatiminutki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246063"/>
            <a:ext cx="13414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65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669900"/>
                </a:solidFill>
              </a:rPr>
              <a:t>Организация работы по профилактике нарушений речи </a:t>
            </a:r>
            <a:r>
              <a:rPr lang="ru-RU" dirty="0">
                <a:solidFill>
                  <a:srgbClr val="669900"/>
                </a:solidFill>
              </a:rPr>
              <a:t/>
            </a:r>
            <a:br>
              <a:rPr lang="ru-RU" dirty="0">
                <a:solidFill>
                  <a:srgbClr val="669900"/>
                </a:solidFill>
              </a:rPr>
            </a:br>
            <a:r>
              <a:rPr lang="ru-RU" b="1" dirty="0">
                <a:solidFill>
                  <a:srgbClr val="669900"/>
                </a:solidFill>
              </a:rPr>
              <a:t>у дошкольников</a:t>
            </a:r>
            <a:r>
              <a:rPr lang="ru-RU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(«Реченька»)</a:t>
            </a:r>
            <a:br>
              <a:rPr lang="ru-RU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а</a:t>
            </a:r>
            <a:r>
              <a:rPr lang="ru-RU" dirty="0" smtClean="0"/>
              <a:t>нализ </a:t>
            </a:r>
            <a:r>
              <a:rPr lang="ru-RU" dirty="0"/>
              <a:t>результатов </a:t>
            </a:r>
            <a:r>
              <a:rPr lang="ru-RU" dirty="0" smtClean="0"/>
              <a:t>проекта</a:t>
            </a:r>
            <a:endParaRPr lang="ru-RU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64301" y="4509120"/>
            <a:ext cx="4551099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Сообщение на педсовете: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– логопед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детский сад «Тополёк»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С.Ю. Кудряшова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77551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МДОУ детский сад «Тополёк»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5342" y="57332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Мышкин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май 2018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554290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244918"/>
              </p:ext>
            </p:extLst>
          </p:nvPr>
        </p:nvGraphicFramePr>
        <p:xfrm>
          <a:off x="1119188" y="404664"/>
          <a:ext cx="7787207" cy="583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1314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94814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Этапы проекта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336" y="1490226"/>
            <a:ext cx="876979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этап – подготовительный </a:t>
            </a:r>
            <a:r>
              <a:rPr lang="ru-RU" sz="2800" dirty="0" smtClean="0"/>
              <a:t>(проектировочный, диагностический</a:t>
            </a:r>
            <a:r>
              <a:rPr lang="ru-RU" sz="2800" dirty="0"/>
              <a:t>; информационно - аналитический). </a:t>
            </a:r>
            <a:endParaRPr lang="ru-RU" sz="3200" dirty="0"/>
          </a:p>
          <a:p>
            <a:r>
              <a:rPr lang="ru-RU" sz="2400" dirty="0"/>
              <a:t> </a:t>
            </a:r>
          </a:p>
          <a:p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Задачи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: </a:t>
            </a:r>
          </a:p>
          <a:p>
            <a:r>
              <a:rPr lang="ru-RU" sz="2800" dirty="0"/>
              <a:t>Провести мониторинг развития речи детей 3-6 лет. </a:t>
            </a:r>
          </a:p>
          <a:p>
            <a:r>
              <a:rPr lang="ru-RU" sz="2800" dirty="0"/>
              <a:t>Выяснить образовательные потребности педагогов и родителей, уровень их компетентности в вопросах речевого развития, установить с ними контакт, согласовать воспитательное воздействие на детей. </a:t>
            </a:r>
            <a:r>
              <a:rPr lang="ru-RU" sz="2400" dirty="0"/>
              <a:t> </a:t>
            </a:r>
          </a:p>
          <a:p>
            <a:endParaRPr lang="ru-RU" dirty="0" smtClean="0"/>
          </a:p>
          <a:p>
            <a:r>
              <a:rPr lang="ru-RU" sz="2800" dirty="0" smtClean="0">
                <a:hlinkClick r:id="rId4" action="ppaction://hlinkfile"/>
              </a:rPr>
              <a:t>Содержание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836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94814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Этапы проекта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257" y="1772816"/>
            <a:ext cx="845971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этап –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основной </a:t>
            </a:r>
            <a:r>
              <a:rPr lang="ru-RU" sz="3200" dirty="0"/>
              <a:t>(практический)</a:t>
            </a:r>
            <a:endParaRPr lang="ru-RU" sz="3600" dirty="0"/>
          </a:p>
          <a:p>
            <a:r>
              <a:rPr lang="ru-RU" sz="2400" dirty="0"/>
              <a:t> </a:t>
            </a:r>
          </a:p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Задача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 smtClean="0"/>
              <a:t>Разработать </a:t>
            </a:r>
            <a:r>
              <a:rPr lang="ru-RU" sz="2800" dirty="0"/>
              <a:t>и апробировать систему методических мероприятий для педагогов и родителей по вопросам речевого развития дошкольников.</a:t>
            </a:r>
          </a:p>
          <a:p>
            <a:r>
              <a:rPr lang="ru-RU" sz="2400" dirty="0"/>
              <a:t> </a:t>
            </a:r>
          </a:p>
          <a:p>
            <a:endParaRPr lang="ru-RU" dirty="0" smtClean="0"/>
          </a:p>
          <a:p>
            <a:r>
              <a:rPr lang="ru-RU" sz="3200" dirty="0" smtClean="0">
                <a:hlinkClick r:id="rId4" action="ppaction://hlinkfile"/>
              </a:rPr>
              <a:t>Содержание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04194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94814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Этапы проекта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064" y="1772816"/>
            <a:ext cx="845971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3 этап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– заключительный</a:t>
            </a:r>
            <a:r>
              <a:rPr lang="ru-RU" sz="4400" dirty="0"/>
              <a:t> </a:t>
            </a:r>
            <a:r>
              <a:rPr lang="ru-RU" sz="4400" dirty="0" smtClean="0"/>
              <a:t> </a:t>
            </a:r>
            <a:r>
              <a:rPr lang="ru-RU" sz="2800" dirty="0" smtClean="0"/>
              <a:t>(</a:t>
            </a:r>
            <a:r>
              <a:rPr lang="ru-RU" sz="2800" dirty="0"/>
              <a:t>контрольно-диагностический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400" dirty="0"/>
              <a:t> </a:t>
            </a:r>
          </a:p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Задача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/>
              <a:t>Проанализировать эффективность </a:t>
            </a:r>
            <a:r>
              <a:rPr lang="ru-RU" sz="2800" dirty="0" smtClean="0"/>
              <a:t>совместной профилактической </a:t>
            </a:r>
            <a:r>
              <a:rPr lang="ru-RU" sz="2800" dirty="0"/>
              <a:t>работы </a:t>
            </a:r>
            <a:r>
              <a:rPr lang="ru-RU" sz="2800" dirty="0" smtClean="0"/>
              <a:t>педагогов </a:t>
            </a:r>
            <a:r>
              <a:rPr lang="ru-RU" sz="2800" dirty="0"/>
              <a:t>и </a:t>
            </a:r>
            <a:r>
              <a:rPr lang="ru-RU" sz="2800" dirty="0" smtClean="0"/>
              <a:t>родителей </a:t>
            </a:r>
            <a:r>
              <a:rPr lang="ru-RU" sz="2800" dirty="0"/>
              <a:t>по вопросам речевого развития детей. </a:t>
            </a:r>
            <a:r>
              <a:rPr lang="ru-RU" sz="2400" dirty="0"/>
              <a:t>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dirty="0" smtClean="0">
                <a:hlinkClick r:id="rId4" action="ppaction://hlinkfile"/>
              </a:rPr>
              <a:t>Содержание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8173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2" y="476672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Принципы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065" y="1420813"/>
            <a:ext cx="857293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опережающего подхода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развивающего </a:t>
            </a:r>
            <a:r>
              <a:rPr lang="ru-RU" sz="4000" dirty="0"/>
              <a:t>подхода </a:t>
            </a:r>
            <a:endParaRPr lang="ru-RU" sz="4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сознательности </a:t>
            </a:r>
            <a:r>
              <a:rPr lang="ru-RU" sz="4000" dirty="0"/>
              <a:t>и активности </a:t>
            </a:r>
            <a:r>
              <a:rPr lang="ru-RU" sz="4000" dirty="0" smtClean="0"/>
              <a:t>детей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/>
              <a:t>доступности и </a:t>
            </a:r>
            <a:r>
              <a:rPr lang="ru-RU" sz="4000" dirty="0" smtClean="0"/>
              <a:t>индивидуализации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/>
              <a:t>постепенного повышения </a:t>
            </a:r>
            <a:r>
              <a:rPr lang="ru-RU" sz="4000" dirty="0" smtClean="0"/>
              <a:t>требований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/>
              <a:t>наглядности</a:t>
            </a:r>
            <a:endParaRPr lang="ru-RU" sz="4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280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2" y="476672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Методы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7684" y="1417722"/>
            <a:ext cx="61206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Словесный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Практический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Наглядный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Игровой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Проектов</a:t>
            </a:r>
          </a:p>
          <a:p>
            <a:endParaRPr lang="ru-RU" sz="4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67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03748" y="94814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Технологии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2512" y="1110477"/>
            <a:ext cx="79928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совместной </a:t>
            </a:r>
            <a:r>
              <a:rPr lang="ru-RU" sz="2800" dirty="0"/>
              <a:t>деятельности;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логопедического </a:t>
            </a:r>
            <a:r>
              <a:rPr lang="ru-RU" sz="2800" dirty="0"/>
              <a:t>обследования;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формирования </a:t>
            </a:r>
            <a:r>
              <a:rPr lang="ru-RU" sz="2800" dirty="0"/>
              <a:t>речевого дыхания;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развития </a:t>
            </a:r>
            <a:r>
              <a:rPr lang="ru-RU" sz="2800" dirty="0"/>
              <a:t>интонационной стороны речи;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развития </a:t>
            </a:r>
            <a:r>
              <a:rPr lang="ru-RU" sz="2800" dirty="0"/>
              <a:t>мелкой и общей моторики</a:t>
            </a:r>
            <a:r>
              <a:rPr lang="ru-RU" sz="28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проектно-исследовательской деятельности</a:t>
            </a:r>
            <a:endParaRPr lang="ru-R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ИКТ</a:t>
            </a:r>
            <a:endParaRPr lang="ru-RU" sz="2800" dirty="0"/>
          </a:p>
          <a:p>
            <a:r>
              <a:rPr lang="ru-RU" sz="2800" dirty="0"/>
              <a:t>(список используемых технологий может изменяться и дополняться в процессе реализации проекта)</a:t>
            </a:r>
          </a:p>
          <a:p>
            <a:endParaRPr lang="ru-RU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923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85184"/>
            <a:ext cx="8712968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     Показатели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эффективности проекта</a:t>
            </a:r>
          </a:p>
          <a:p>
            <a:r>
              <a:rPr lang="ru-RU" sz="2400" dirty="0"/>
              <a:t> 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Повышение </a:t>
            </a:r>
            <a:r>
              <a:rPr lang="ru-RU" sz="2800" dirty="0"/>
              <a:t>эффективности и качества предоставляемых коррекционно-профилактических услуг.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/>
              <a:t>Модернизация коррекционно-профилактического процесса путем внедрения компьютерных технологий, технологии совместной деятельности.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/>
              <a:t>Увеличение количества детей с нормой речевого развития и уменьшение показателя с низким уровнем развития речи детей к возрасту 5-6 лет. </a:t>
            </a:r>
          </a:p>
          <a:p>
            <a:r>
              <a:rPr lang="ru-RU" sz="2400" dirty="0"/>
              <a:t> 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Механизм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оценки: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/>
              <a:t> </a:t>
            </a:r>
            <a:r>
              <a:rPr lang="ru-RU" sz="2800" dirty="0" smtClean="0"/>
              <a:t>Диагностика </a:t>
            </a:r>
            <a:r>
              <a:rPr lang="ru-RU" sz="2800" dirty="0"/>
              <a:t>речевого развития детей по возрастам;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/>
              <a:t>Анализ речевого развития детей.</a:t>
            </a:r>
            <a:br>
              <a:rPr lang="ru-RU" sz="2800" dirty="0"/>
            </a:br>
            <a:endParaRPr lang="ru-RU" sz="2800" dirty="0"/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083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1533" y="548680"/>
            <a:ext cx="808386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     Ожидаемые результаты проекта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 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Речь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детей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улучшится.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Родители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получат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необходимые знания по речевому развитию детей 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станут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применять их в общении с детьми.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Вырастет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активность родителей в мероприятиях детского сада.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РППС групп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наполнится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новыми играми и пособиями, способствующими речевому развитию детей.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Пополнится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методическая база ДОУ.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Педагогический коллектив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станет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дружнее и активнее, работая над общей задачей.</a:t>
            </a:r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853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984031"/>
              </p:ext>
            </p:extLst>
          </p:nvPr>
        </p:nvGraphicFramePr>
        <p:xfrm>
          <a:off x="571066" y="548680"/>
          <a:ext cx="8335330" cy="583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250914" cy="150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07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08763"/>
              </p:ext>
            </p:extLst>
          </p:nvPr>
        </p:nvGraphicFramePr>
        <p:xfrm>
          <a:off x="1133412" y="620688"/>
          <a:ext cx="7471036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3804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946574"/>
              </p:ext>
            </p:extLst>
          </p:nvPr>
        </p:nvGraphicFramePr>
        <p:xfrm>
          <a:off x="971600" y="620688"/>
          <a:ext cx="7787207" cy="583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416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509270"/>
              </p:ext>
            </p:extLst>
          </p:nvPr>
        </p:nvGraphicFramePr>
        <p:xfrm>
          <a:off x="598432" y="340507"/>
          <a:ext cx="8150032" cy="583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314" y="4970496"/>
            <a:ext cx="8177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9" action="ppaction://hlinkfile"/>
              </a:rPr>
              <a:t>Отчет о реализации проекта в группах раннего возраста. (до 3-х лет)</a:t>
            </a:r>
            <a:endParaRPr lang="ru-RU" dirty="0" smtClean="0"/>
          </a:p>
          <a:p>
            <a:r>
              <a:rPr lang="ru-RU" dirty="0" smtClean="0">
                <a:hlinkClick r:id="rId10" action="ppaction://hlinkfile"/>
              </a:rPr>
              <a:t>Отчёт о реализации проекта в дошкольных группах (4-5 лет).</a:t>
            </a:r>
            <a:endParaRPr lang="ru-RU" dirty="0" smtClean="0"/>
          </a:p>
          <a:p>
            <a:r>
              <a:rPr lang="ru-RU" dirty="0" smtClean="0"/>
              <a:t>Отчёт о реализации проекта в группах старшего дошкольного возраста (5-7 лет)</a:t>
            </a:r>
          </a:p>
          <a:p>
            <a:r>
              <a:rPr lang="ru-RU" dirty="0" smtClean="0">
                <a:hlinkClick r:id="rId11" action="ppaction://hlinkfile"/>
              </a:rPr>
              <a:t>Отчёт учителя – логопеда.</a:t>
            </a:r>
            <a:endParaRPr lang="ru-RU" dirty="0" smtClean="0"/>
          </a:p>
          <a:p>
            <a:r>
              <a:rPr lang="ru-RU" dirty="0" smtClean="0">
                <a:hlinkClick r:id="rId12" action="ppaction://hlinkfile"/>
              </a:rPr>
              <a:t>Отчёт педагога – психолога.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45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76672"/>
            <a:ext cx="8712968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Продукт 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(портфолио) 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</a:rPr>
              <a:t>проекта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dirty="0"/>
              <a:t> 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Сборник методических и практических материалов, разработанных, созданных педагогами в рамках реализации  проекта: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Планы;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Конспекты мероприятий;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Сценарии развлечений;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Памятки, буклеты;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Картотеки;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Материалы консультаций, выступлений на собраниях;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Тексты анкет;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Анализ эффективности проекта и его недостатков.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651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329166"/>
            <a:ext cx="7796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Информационные ресурсы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274" y="1772816"/>
            <a:ext cx="86201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Н.Е</a:t>
            </a:r>
            <a:r>
              <a:rPr lang="ru-RU" dirty="0"/>
              <a:t>. </a:t>
            </a:r>
            <a:r>
              <a:rPr lang="ru-RU" dirty="0" err="1"/>
              <a:t>Веракса</a:t>
            </a:r>
            <a:r>
              <a:rPr lang="ru-RU" dirty="0"/>
              <a:t>, Т.С. </a:t>
            </a:r>
            <a:r>
              <a:rPr lang="ru-RU" dirty="0" err="1"/>
              <a:t>Комарова,М.А</a:t>
            </a:r>
            <a:r>
              <a:rPr lang="ru-RU" dirty="0"/>
              <a:t>. Васильева. Программа «От рождения до школы» М.-МОЗАИКА-СИНТЕЗ 2010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Н.В. </a:t>
            </a:r>
            <a:r>
              <a:rPr lang="ru-RU" dirty="0" err="1"/>
              <a:t>Нищева</a:t>
            </a:r>
            <a:r>
              <a:rPr lang="ru-RU" dirty="0"/>
              <a:t> Программа коррекционно развивающей работы в логопедической группе детского садя для детей с общим недоразвитием речи СПб ДЕТСТВО-ПРЕСС, 2007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Н.В. </a:t>
            </a:r>
            <a:r>
              <a:rPr lang="ru-RU" dirty="0" err="1"/>
              <a:t>Нищева</a:t>
            </a:r>
            <a:r>
              <a:rPr lang="ru-RU" dirty="0"/>
              <a:t> «Система коррекционной работы в логопедической группе для детей с общим недоразвитием речи» СПб ДЕТСТВО-ПРЕСС, 2005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В.М</a:t>
            </a:r>
            <a:r>
              <a:rPr lang="ru-RU" dirty="0"/>
              <a:t>. Акименко Новые логопедические технологии Феникс, 2009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Винникот</a:t>
            </a:r>
            <a:r>
              <a:rPr lang="ru-RU" dirty="0"/>
              <a:t> Д.В. Разговор с родителями Независимая фирма «Класс», 1994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Е.М. </a:t>
            </a:r>
            <a:r>
              <a:rPr lang="ru-RU" dirty="0" err="1"/>
              <a:t>Косинова</a:t>
            </a:r>
            <a:r>
              <a:rPr lang="ru-RU" dirty="0"/>
              <a:t> Уроки логопеда. Игры для развития речи ОЛИСС, 2011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О.И. </a:t>
            </a:r>
            <a:r>
              <a:rPr lang="ru-RU" dirty="0" err="1"/>
              <a:t>Крупенчук</a:t>
            </a:r>
            <a:r>
              <a:rPr lang="ru-RU" dirty="0"/>
              <a:t> Научите меня говорить правильно «Литера», 2001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Е.В. Кузнецова, И.А. Тихонова Развитие и коррекция речи детей 5-6 лет М.2005 </a:t>
            </a:r>
            <a:r>
              <a:rPr lang="ru-RU" dirty="0" err="1"/>
              <a:t>М.Ю.Картушина</a:t>
            </a:r>
            <a:r>
              <a:rPr lang="ru-RU" dirty="0"/>
              <a:t> Конспекты </a:t>
            </a:r>
            <a:r>
              <a:rPr lang="ru-RU" dirty="0" err="1"/>
              <a:t>логоритмических</a:t>
            </a:r>
            <a:r>
              <a:rPr lang="ru-RU" dirty="0"/>
              <a:t> занятий с детьми 5-6 лет М. 2007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u="sng" dirty="0">
                <a:hlinkClick r:id="rId4"/>
              </a:rPr>
              <a:t>https://nsportal.ru/detskiy-sad/logopediya/2012/04/02/rechevye-pyatiminutki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doshkolnik.ru/razvitie-rechi/11297-narushenoya-rechi.html</a:t>
            </a:r>
            <a:endParaRPr lang="ru-RU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nsportal.ru/detskiy-sad/logopediya/2015/04/16/profilaktika-rechevyh-narusheniy-u-detey-0</a:t>
            </a:r>
            <a:endParaRPr lang="ru-RU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648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7230" y="5157192"/>
            <a:ext cx="7796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628800"/>
            <a:ext cx="84890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«Прекрасна речь, когда она как ручеёк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Бежит среди камней чиста, нетороплива.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И ты готов внимать её поток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И восклицать: «О! Как же ты красива!»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ru-RU" sz="3200" b="1" dirty="0"/>
              <a:t>Е. Щукина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248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165729"/>
              </p:ext>
            </p:extLst>
          </p:nvPr>
        </p:nvGraphicFramePr>
        <p:xfrm>
          <a:off x="1133412" y="620688"/>
          <a:ext cx="7471036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49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588581"/>
              </p:ext>
            </p:extLst>
          </p:nvPr>
        </p:nvGraphicFramePr>
        <p:xfrm>
          <a:off x="266700" y="1124744"/>
          <a:ext cx="8727731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988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194339"/>
              </p:ext>
            </p:extLst>
          </p:nvPr>
        </p:nvGraphicFramePr>
        <p:xfrm>
          <a:off x="1119188" y="744666"/>
          <a:ext cx="7567612" cy="5381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773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39954"/>
              </p:ext>
            </p:extLst>
          </p:nvPr>
        </p:nvGraphicFramePr>
        <p:xfrm>
          <a:off x="685800" y="271770"/>
          <a:ext cx="8229600" cy="596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3995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8522" y="601925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Ожидаемый результат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0244" y="1798002"/>
            <a:ext cx="69127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3">
                    <a:lumMod val="50000"/>
                  </a:schemeClr>
                </a:solidFill>
              </a:rPr>
              <a:t>Увеличение количества детей с нормой речевого развития и уменьшение показателя с низким уровнем развития речи детей  к возрасту 5-6 лет. 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620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343376"/>
              </p:ext>
            </p:extLst>
          </p:nvPr>
        </p:nvGraphicFramePr>
        <p:xfrm>
          <a:off x="685800" y="271770"/>
          <a:ext cx="8229600" cy="633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71149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94814"/>
            <a:ext cx="7583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Схема взаимодействия участников проекта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2512" y="1110477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01578" y="1787585"/>
            <a:ext cx="2448272" cy="777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67647" y="3664523"/>
            <a:ext cx="2448272" cy="777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6141" y="2983942"/>
            <a:ext cx="2448272" cy="777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2924944"/>
            <a:ext cx="2808312" cy="9858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795201" y="2056135"/>
            <a:ext cx="1480655" cy="748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12940" y="2101767"/>
            <a:ext cx="1374297" cy="7834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76683" y="2619027"/>
            <a:ext cx="0" cy="9233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3"/>
            <a:endCxn id="9" idx="1"/>
          </p:cNvCxnSpPr>
          <p:nvPr/>
        </p:nvCxnSpPr>
        <p:spPr>
          <a:xfrm>
            <a:off x="3275856" y="3417871"/>
            <a:ext cx="391791" cy="635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1"/>
            <a:endCxn id="9" idx="3"/>
          </p:cNvCxnSpPr>
          <p:nvPr/>
        </p:nvCxnSpPr>
        <p:spPr>
          <a:xfrm flipH="1">
            <a:off x="6115919" y="3372602"/>
            <a:ext cx="470222" cy="6805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48" name="Скругленная соединительная линия 2047"/>
          <p:cNvCxnSpPr>
            <a:stCxn id="11" idx="2"/>
            <a:endCxn id="10" idx="2"/>
          </p:cNvCxnSpPr>
          <p:nvPr/>
        </p:nvCxnSpPr>
        <p:spPr>
          <a:xfrm rot="5400000" flipH="1" flipV="1">
            <a:off x="4766219" y="866741"/>
            <a:ext cx="149537" cy="5938577"/>
          </a:xfrm>
          <a:prstGeom prst="curvedConnector3">
            <a:avLst>
              <a:gd name="adj1" fmla="val -700473"/>
            </a:avLst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56" name="Овал 2055"/>
          <p:cNvSpPr/>
          <p:nvPr/>
        </p:nvSpPr>
        <p:spPr>
          <a:xfrm>
            <a:off x="571064" y="5013176"/>
            <a:ext cx="1840695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535528" y="5525616"/>
            <a:ext cx="2046613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826672" y="5525616"/>
            <a:ext cx="2337615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07787" y="4949552"/>
            <a:ext cx="2028709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TextBox 2056"/>
          <p:cNvSpPr txBox="1"/>
          <p:nvPr/>
        </p:nvSpPr>
        <p:spPr>
          <a:xfrm>
            <a:off x="3419872" y="1988840"/>
            <a:ext cx="24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Учитель - логопед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0988" y="3060936"/>
            <a:ext cx="29948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Воспитатели, педагоги - специалисты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97423" y="3172547"/>
            <a:ext cx="24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Родители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8510" y="3842787"/>
            <a:ext cx="24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Дети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9075" y="5264006"/>
            <a:ext cx="162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Блоки: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81811" y="4949552"/>
            <a:ext cx="2054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Деятельностный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(практический)</a:t>
            </a:r>
            <a:endParaRPr lang="ru-RU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32800" y="5466675"/>
            <a:ext cx="17837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Просветительский</a:t>
            </a:r>
            <a:endParaRPr lang="ru-RU" sz="2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10428" y="5599404"/>
            <a:ext cx="2108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Диагностический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075" name="Прямая соединительная линия 2074"/>
          <p:cNvCxnSpPr>
            <a:stCxn id="2056" idx="5"/>
          </p:cNvCxnSpPr>
          <p:nvPr/>
        </p:nvCxnSpPr>
        <p:spPr>
          <a:xfrm>
            <a:off x="2142195" y="5996579"/>
            <a:ext cx="393333" cy="1687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77" name="Прямая соединительная линия 2076"/>
          <p:cNvCxnSpPr>
            <a:stCxn id="41" idx="5"/>
            <a:endCxn id="42" idx="3"/>
          </p:cNvCxnSpPr>
          <p:nvPr/>
        </p:nvCxnSpPr>
        <p:spPr>
          <a:xfrm>
            <a:off x="4282421" y="6509019"/>
            <a:ext cx="88658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79" name="Прямая соединительная линия 2078"/>
          <p:cNvCxnSpPr/>
          <p:nvPr/>
        </p:nvCxnSpPr>
        <p:spPr>
          <a:xfrm flipV="1">
            <a:off x="7119567" y="6052130"/>
            <a:ext cx="535340" cy="2263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368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1052</Words>
  <Application>Microsoft Office PowerPoint</Application>
  <PresentationFormat>Экран (4:3)</PresentationFormat>
  <Paragraphs>193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«Организация работы по профилактике нарушений речи  у дошкольников» («Реченька») анализ результатов проекта</vt:lpstr>
      <vt:lpstr>Презентация PowerPoint</vt:lpstr>
      <vt:lpstr>Презентация PowerPoint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48</cp:revision>
  <dcterms:modified xsi:type="dcterms:W3CDTF">2018-05-28T14:18:46Z</dcterms:modified>
</cp:coreProperties>
</file>