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59" r:id="rId2"/>
    <p:sldId id="260" r:id="rId3"/>
    <p:sldId id="262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67D59-02AB-4DA4-8C99-C9C6FD4E59AA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1293-53F8-49AC-ABA4-6D5C859BF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A2FFF9-4D2F-4BF1-B387-056E0EA26AC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835D6D-70F5-4B19-95B6-A020AC090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12" Type="http://schemas.openxmlformats.org/officeDocument/2006/relationships/image" Target="../media/image9.jpeg"/><Relationship Id="rId2" Type="http://schemas.openxmlformats.org/officeDocument/2006/relationships/audio" Target="../media/media1.mid"/><Relationship Id="rId16" Type="http://schemas.openxmlformats.org/officeDocument/2006/relationships/image" Target="../media/image4.png"/><Relationship Id="rId1" Type="http://schemas.microsoft.com/office/2007/relationships/media" Target="../media/media1.mid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audio" Target="../media/audio2.wav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12" Type="http://schemas.openxmlformats.org/officeDocument/2006/relationships/audio" Target="../media/audio1.wav"/><Relationship Id="rId17" Type="http://schemas.openxmlformats.org/officeDocument/2006/relationships/image" Target="../media/image4.png"/><Relationship Id="rId2" Type="http://schemas.openxmlformats.org/officeDocument/2006/relationships/audio" Target="../media/media1.mid"/><Relationship Id="rId16" Type="http://schemas.openxmlformats.org/officeDocument/2006/relationships/image" Target="../media/image18.jpeg"/><Relationship Id="rId1" Type="http://schemas.microsoft.com/office/2007/relationships/media" Target="../media/media1.mid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microsoft.com/office/2007/relationships/hdphoto" Target="../media/hdphoto2.wdp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12" Type="http://schemas.openxmlformats.org/officeDocument/2006/relationships/image" Target="../media/image22.jpeg"/><Relationship Id="rId2" Type="http://schemas.openxmlformats.org/officeDocument/2006/relationships/audio" Target="../media/media1.mid"/><Relationship Id="rId16" Type="http://schemas.openxmlformats.org/officeDocument/2006/relationships/image" Target="../media/image4.png"/><Relationship Id="rId1" Type="http://schemas.microsoft.com/office/2007/relationships/media" Target="../media/media1.mid"/><Relationship Id="rId6" Type="http://schemas.microsoft.com/office/2007/relationships/hdphoto" Target="../media/hdphoto1.wdp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25.jpeg"/><Relationship Id="rId10" Type="http://schemas.openxmlformats.org/officeDocument/2006/relationships/audio" Target="../media/audio2.wav"/><Relationship Id="rId4" Type="http://schemas.openxmlformats.org/officeDocument/2006/relationships/image" Target="../media/image3.jpe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Кукла Лола идет в Магазин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Логопедическая игра для старшего дошкольного возраста</a:t>
            </a:r>
          </a:p>
          <a:p>
            <a:pPr marL="0" indent="0">
              <a:buNone/>
            </a:pPr>
            <a:r>
              <a:rPr lang="ru-RU" sz="2800" dirty="0"/>
              <a:t>Автоматизация звука </a:t>
            </a:r>
            <a:r>
              <a:rPr lang="en-US" sz="2800" dirty="0"/>
              <a:t>[</a:t>
            </a:r>
            <a:r>
              <a:rPr lang="ru-RU" sz="2800" dirty="0"/>
              <a:t>Л</a:t>
            </a:r>
            <a:r>
              <a:rPr lang="en-US" sz="2800" dirty="0"/>
              <a:t>]</a:t>
            </a:r>
            <a:r>
              <a:rPr lang="ru-RU" sz="2800" dirty="0"/>
              <a:t> в словах и </a:t>
            </a:r>
            <a:r>
              <a:rPr lang="ru-RU" sz="2800" dirty="0" smtClean="0"/>
              <a:t>предложениях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400" dirty="0" smtClean="0"/>
              <a:t>Составила: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dirty="0" smtClean="0"/>
              <a:t>Кудряшова С.Ю.</a:t>
            </a:r>
          </a:p>
          <a:p>
            <a:pPr marL="0" indent="0" algn="r">
              <a:buNone/>
            </a:pPr>
            <a:r>
              <a:rPr lang="ru-RU" sz="2000" dirty="0" smtClean="0"/>
              <a:t>Учитель-логопед </a:t>
            </a:r>
          </a:p>
          <a:p>
            <a:pPr marL="0" indent="0" algn="r">
              <a:buNone/>
            </a:pPr>
            <a:r>
              <a:rPr lang="ru-RU" sz="2000" dirty="0" smtClean="0"/>
              <a:t>МДОУ детский сад «Тополек»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звук Л фестиваль\scrn_big_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464284" cy="3444802"/>
          </a:xfrm>
          <a:prstGeom prst="rect">
            <a:avLst/>
          </a:prstGeom>
          <a:noFill/>
        </p:spPr>
      </p:pic>
      <p:pic>
        <p:nvPicPr>
          <p:cNvPr id="2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54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Помоги Лоле купить вещи </a:t>
            </a:r>
            <a:r>
              <a:rPr lang="ru-RU" dirty="0" smtClean="0"/>
              <a:t>(одежду, продукты </a:t>
            </a:r>
            <a:r>
              <a:rPr lang="ru-RU" dirty="0" smtClean="0"/>
              <a:t>питания, игрушки), в названии которых есть 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Назови </a:t>
            </a:r>
            <a:r>
              <a:rPr lang="ru-RU" dirty="0" smtClean="0"/>
              <a:t>четко все </a:t>
            </a:r>
            <a:r>
              <a:rPr lang="ru-RU" dirty="0" smtClean="0"/>
              <a:t>предметы, определи, </a:t>
            </a:r>
            <a:r>
              <a:rPr lang="ru-RU" dirty="0" smtClean="0"/>
              <a:t>в каких словах есть </a:t>
            </a: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;</a:t>
            </a:r>
          </a:p>
          <a:p>
            <a:r>
              <a:rPr lang="ru-RU" dirty="0" smtClean="0"/>
              <a:t>Если в слове слышишь этот звук, «купи</a:t>
            </a:r>
            <a:r>
              <a:rPr lang="ru-RU" dirty="0" smtClean="0"/>
              <a:t>» вещь </a:t>
            </a:r>
            <a:r>
              <a:rPr lang="ru-RU" dirty="0" smtClean="0"/>
              <a:t>(одежду, продукт питания, игрушку) </a:t>
            </a:r>
            <a:r>
              <a:rPr lang="ru-RU" dirty="0" smtClean="0"/>
              <a:t>для Лолы, наведя курсор на картинку и щелкнув левой клавишей.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85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звук Л фестиваль\scrn_big_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37619" cy="2940745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звук Л фестиваль\тележк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4430"/>
            <a:ext cx="2880320" cy="26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бананы" descr="C:\Documents and Settings\Администратор\Рабочий стол\звук Л фестиваль\бананы.jpe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4" y="206156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колбаса" descr="C:\Documents and Settings\Администратор\Рабочий стол\звук Л фестиваль\колбаса.jpg">
            <a:hlinkClick r:id="" action="ppaction://noaction">
              <a:snd r:embed="rId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2112257"/>
            <a:ext cx="1905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конфеты" descr="C:\Documents and Settings\Администратор\Рабочий стол\звук Л фестиваль\конфеты.jp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54" y="-171400"/>
            <a:ext cx="3048001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масло" descr="C:\Documents and Settings\Администратор\Рабочий стол\звук Л фестиваль\масло.jpeg">
            <a:hlinkClick r:id="" action="ppaction://noaction">
              <a:snd r:embed="rId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47" y="1862188"/>
            <a:ext cx="1982434" cy="17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молоко" descr="C:\Documents and Settings\Администратор\Рабочий стол\звук Л фестиваль\молоко.jpeg">
            <a:hlinkClick r:id="" action="ppaction://noaction">
              <a:snd r:embed="rId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93" y="260648"/>
            <a:ext cx="2129507" cy="2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печенье" descr="C:\Documents and Settings\Администратор\Рабочий стол\звук Л фестиваль\печенье.jpe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8362"/>
            <a:ext cx="2080778" cy="20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шоколад" descr="C:\Documents and Settings\Администратор\Рабочий стол\звук Л фестиваль\шоколод.jpeg">
            <a:hlinkClick r:id="" action="ppaction://noaction">
              <a:snd r:embed="rId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" y="1572855"/>
            <a:ext cx="2223813" cy="17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8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4913E-6 C 0.00174 0.00739 0.00382 0.01155 0.00799 0.01687 C 0.01146 0.03121 0.01476 0.02843 0.02066 0.03814 C 0.02674 0.04809 0.02031 0.04138 0.02847 0.04855 C 0.03281 0.06473 0.04236 0.06705 0.0507 0.07814 C 0.05174 0.07953 0.05261 0.08138 0.054 0.08254 C 0.06007 0.08739 0.06754 0.0904 0.07292 0.09733 C 0.07691 0.10242 0.0816 0.10288 0.08577 0.10774 C 0.08854 0.11098 0.09097 0.11491 0.09358 0.11837 C 0.09462 0.11976 0.09688 0.12254 0.09688 0.12254 C 0.09861 0.12947 0.10139 0.13479 0.10313 0.14173 C 0.10226 0.16346 0.10486 0.18011 0.09358 0.19444 C 0.09132 0.20716 0.09271 0.20046 0.08889 0.21572 C 0.08837 0.2178 0.08733 0.22196 0.08733 0.22196 C 0.08854 0.23468 0.08959 0.25202 0.09202 0.26427 C 0.09254 0.26658 0.09427 0.2682 0.09514 0.27051 C 0.10886 0.30635 0.14271 0.31098 0.16979 0.31722 C 0.18108 0.31976 0.19219 0.32138 0.20313 0.32554 C 0.21945 0.33155 0.1974 0.32207 0.2191 0.33202 C 0.22066 0.33271 0.22379 0.3341 0.22379 0.3341 C 0.22882 0.34404 0.22639 0.34866 0.22379 0.3593 C 0.22049 0.39051 0.22604 0.36415 0.21736 0.37849 C 0.20868 0.39283 0.22465 0.37687 0.21111 0.38889 C 0.21059 0.39098 0.21077 0.39375 0.20955 0.39537 C 0.19948 0.40878 0.2 0.39791 0.2 0.406 " pathEditMode="relative" ptsTypes="ffffffffffffffffffffffffA">
                                      <p:cBhvr>
                                        <p:cTn id="3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1676E-6 C -0.00087 0.00648 -0.00312 0.01249 -0.00312 0.01896 C -0.00312 0.02821 -0.00104 0.03723 -1.11111E-6 0.04648 C 0.0033 0.07723 0.01007 0.13179 0.03646 0.14358 C 0.04601 0.16231 0.03316 0.13896 0.04445 0.15422 C 0.05156 0.16393 0.04306 0.15885 0.05243 0.16278 C 0.07031 0.17873 0.09236 0.18567 0.11268 0.19445 C 0.11476 0.19538 0.11702 0.19561 0.1191 0.19653 C 0.1224 0.19769 0.12552 0.19931 0.12865 0.20069 C 0.13177 0.20208 0.1382 0.20509 0.1382 0.20509 C 0.14045 0.20948 0.14427 0.21387 0.13976 0.21989 C 0.1382 0.22197 0.13542 0.22104 0.13333 0.22197 C 0.12066 0.22682 0.11007 0.23237 0.09688 0.23468 C 0.08698 0.2326 0.07813 0.22983 0.06823 0.22821 C 0.05729 0.22335 0.04479 0.22382 0.03333 0.22197 C 0.01649 0.21457 0.04323 0.22567 -0.00312 0.21757 C -0.0066 0.21688 -0.00937 0.21272 -0.01267 0.21133 C -0.01719 0.21526 -0.02083 0.22012 -0.02535 0.22405 C -0.02639 0.22613 -0.02726 0.22844 -0.02847 0.23029 C -0.02951 0.23191 -0.0309 0.23306 -0.03177 0.23468 C -0.03403 0.23861 -0.03802 0.24717 -0.03802 0.24717 C -0.03854 0.25133 -0.03837 0.25595 -0.03958 0.25989 C -0.04236 0.2696 -0.04427 0.25827 -0.04444 0.27052 C -0.04496 0.29318 -0.04444 0.31561 -0.04444 0.33827 " pathEditMode="relative" ptsTypes="fffffffffffffffffffffffA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3237E-6 C -0.00434 -0.01595 -0.01093 -0.01017 -0.02396 -0.00855 C -0.0375 -0.00254 -0.01684 -0.01156 -0.03663 -0.00416 C -0.03993 -0.003 -0.04618 2.83237E-6 -0.04618 2.83237E-6 C -0.05243 0.00555 -0.0585 0.00902 -0.0651 0.0148 C -0.06666 0.01619 -0.0684 0.01757 -0.06996 0.01896 C -0.07153 0.02035 -0.07465 0.02312 -0.07465 0.02312 C -0.07795 0.037 -0.07326 0.02359 -0.08107 0.03168 C -0.08264 0.0333 -0.08298 0.03584 -0.0842 0.03792 C -0.08802 0.0444 -0.09271 0.05226 -0.09843 0.05503 C -0.10382 0.06174 -0.11198 0.07075 -0.11909 0.07399 C -0.13038 0.08902 -0.13593 0.08971 -0.15087 0.09295 C -0.17378 0.08856 -0.17031 0.08902 -0.2033 0.09087 C -0.21024 0.09272 -0.21944 0.09411 -0.22552 0.09942 C -0.23646 0.1089 -0.23142 0.10613 -0.23975 0.10983 C -0.24375 0.11538 -0.24861 0.11861 -0.25243 0.12463 C -0.26146 0.13942 -0.26875 0.15422 -0.28107 0.16486 C -0.28298 0.16856 -0.28559 0.17156 -0.28732 0.17549 C -0.28819 0.17734 -0.28767 0.18012 -0.28889 0.18174 C -0.2901 0.18335 -0.29218 0.18312 -0.29375 0.18382 C -0.29965 0.19214 -0.30416 0.2 -0.31111 0.20717 C -0.31649 0.21272 -0.3151 0.21665 -0.32222 0.21989 C -0.32274 0.22197 -0.32326 0.22405 -0.32396 0.22613 C -0.32482 0.22844 -0.32639 0.23029 -0.32708 0.2326 C -0.32864 0.23723 -0.32899 0.24255 -0.33021 0.2474 C -0.32968 0.26359 -0.32951 0.27977 -0.32864 0.29596 C -0.32812 0.3059 -0.32396 0.31538 -0.32396 0.32555 " pathEditMode="relative" ptsTypes="ffffffffffffffffffffffffffA">
                                      <p:cBhvr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2775E-6 C 0.0085 0.0037 0.00711 0.01318 0.00955 0.0252 C 0.01163 0.03584 0.01423 0.04162 0.01736 0.05064 C 0.02395 0.07006 0.02673 0.09179 0.03177 0.11191 C 0.03576 0.14983 0.04166 0.21087 0.00625 0.22613 C -0.02848 0.2578 -0.07882 0.25226 -0.11754 0.25364 C -0.12848 0.25572 -0.14723 0.25919 -0.15712 0.26636 C -0.16216 0.27006 -0.16615 0.27676 -0.17153 0.27908 C -0.17657 0.28139 -0.17639 0.28069 -0.18091 0.28532 C -0.18525 0.28971 -0.19028 0.29457 -0.19375 0.30012 C -0.19809 0.30705 -0.19809 0.31006 -0.20486 0.31283 C -0.20886 0.31815 -0.21198 0.32439 -0.21598 0.32971 C -0.21962 0.33457 -0.22483 0.3378 -0.22865 0.34243 C -0.23577 0.35075 -0.24098 0.36093 -0.24757 0.36994 C -0.25504 0.38012 -0.26736 0.38497 -0.27466 0.39515 C -0.28542 0.41017 -0.26841 0.38728 -0.28264 0.4037 C -0.28664 0.40832 -0.28924 0.41503 -0.29375 0.4185 C -0.29983 0.42335 -0.30677 0.4259 -0.31268 0.43122 C -0.32431 0.43052 -0.33594 0.43029 -0.34757 0.42913 C -0.35677 0.42821 -0.36424 0.42104 -0.37153 0.4185 C -0.3757 0.41711 -0.38004 0.41711 -0.3842 0.41642 C -0.38577 0.41572 -0.3875 0.41549 -0.38889 0.41434 C -0.39011 0.41318 -0.39045 0.41041 -0.39202 0.40994 C -0.39375 0.40948 -0.39514 0.41179 -0.39688 0.41226 C -0.40157 0.41387 -0.40625 0.41526 -0.41111 0.41642 C -0.4224 0.41919 -0.43334 0.42127 -0.44445 0.42474 C -0.45 0.42636 -0.45504 0.4289 -0.46042 0.43122 C -0.46355 0.4326 -0.4698 0.43538 -0.4698 0.43538 C -0.47379 0.44046 -0.47552 0.4437 -0.48091 0.44601 C -0.48611 0.45272 -0.49098 0.45688 -0.49532 0.46497 C -0.49723 0.47769 -0.49861 0.49087 -0.50157 0.50312 C -0.49827 0.51653 -0.50105 0.50382 -0.49844 0.52832 C -0.49809 0.53179 -0.49688 0.53896 -0.49688 0.53896 " pathEditMode="relative" ptsTypes="ffffffffffffffffffffffffffffffffA">
                                      <p:cBhvr>
                                        <p:cTn id="5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звук Л фестиваль\scrn_big_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37619" cy="294074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звук Л фестиваль\тележк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4430"/>
            <a:ext cx="2880320" cy="26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платье" descr="C:\Documents and Settings\Администратор\Рабочий стол\звук Л фестиваль\платье.jpg">
            <a:hlinkClick r:id="" action="ppaction://noaction">
              <a:snd r:embed="rId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2" y="260647"/>
            <a:ext cx="2253630" cy="20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платок" descr="C:\Documents and Settings\Администратор\Рабочий стол\звук Л фестиваль\платок.jpg">
            <a:hlinkClick r:id="" action="ppaction://noaction">
              <a:snd r:embed="rId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48534D"/>
              </a:clrFrom>
              <a:clrTo>
                <a:srgbClr val="48534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97" y="186728"/>
            <a:ext cx="2345432" cy="23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сапоги" descr="C:\Documents and Settings\Администратор\Рабочий стол\звук Л фестиваль\сапоги.jpg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98" y="1305365"/>
            <a:ext cx="1853944" cy="1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блузка" descr="C:\Documents and Settings\Администратор\Рабочий стол\звук Л фестиваль\блузка.jpg">
            <a:hlinkClick r:id="" action="ppaction://noaction">
              <a:snd r:embed="rId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18" y="463424"/>
            <a:ext cx="1964721" cy="17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апка" descr="C:\Documents and Settings\Администратор\Рабочий стол\звук Л фестиваль\шапка.jpg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18" y="2371727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юбка" descr="C:\Documents and Settings\Администратор\Рабочий стол\звук Л фестиваль\юбка.jpg">
            <a:hlinkClick r:id="" action="ppaction://noaction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29" y="4092921"/>
            <a:ext cx="1929107" cy="24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2192E-6 C 0.00156 0.01203 0.0033 0.02382 0.00451 0.03585 C 0.00382 0.0451 0.00069 0.05851 0.00312 0.06777 C 0.00365 0.07632 0.00417 0.08488 0.00451 0.09344 C 0.00555 0.11333 0.00712 0.15981 0.01944 0.17715 C 0.02326 0.19149 0.03142 0.20144 0.04028 0.21092 C 0.0441 0.21508 0.0474 0.22017 0.05087 0.2248 C 0.05434 0.22942 0.0717 0.24468 0.07621 0.24862 C 0.08212 0.2537 0.08576 0.26134 0.09253 0.26457 C 0.09566 0.26851 0.09948 0.27336 0.10312 0.27637 C 0.11198 0.28354 0.10295 0.27244 0.11198 0.28238 C 0.11684 0.2877 0.11927 0.29163 0.12535 0.29441 C 0.13333 0.30458 0.12309 0.29256 0.13281 0.30042 C 0.13403 0.30135 0.13472 0.30343 0.13594 0.30435 C 0.13871 0.3062 0.14219 0.30597 0.14479 0.30828 C 0.15017 0.31314 0.1566 0.3173 0.16267 0.32031 C 0.16736 0.32632 0.17309 0.32748 0.17917 0.33025 C 0.18507 0.33303 0.19115 0.33534 0.19705 0.33812 C 0.19878 0.33881 0.2 0.34112 0.20156 0.34205 C 0.2059 0.34459 0.21094 0.34459 0.21493 0.34806 C 0.22083 0.35315 0.22917 0.36309 0.23594 0.36587 C 0.23698 0.36795 0.2375 0.37026 0.23889 0.37188 C 0.2401 0.37327 0.24253 0.37234 0.2434 0.37396 C 0.24514 0.37743 0.24531 0.38183 0.24635 0.38576 C 0.24757 0.39038 0.25035 0.39385 0.25226 0.39778 C 0.25434 0.40195 0.2559 0.41444 0.25677 0.41952 C 0.25608 0.42831 0.25746 0.43802 0.25382 0.44542 C 0.2493 0.45444 0.25052 0.44936 0.24479 0.45352 C 0.23437 0.46138 0.22483 0.47202 0.21354 0.47734 C 0.2059 0.48682 0.21528 0.47618 0.20608 0.48312 C 0.19566 0.49075 0.1875 0.5 0.17917 0.5111 L 0.18958 0.50902 L 0.1776 0.5111 L 0.19253 0.49515 " pathEditMode="relative" ptsTypes="ffffffffffffffffffffffffffffffAAAA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5338E-6 C -0.00069 0.04025 0.00677 0.07216 -0.01493 0.09945 C -0.01736 0.10986 -0.01927 0.10477 -0.02535 0.11125 C -0.02934 0.11564 -0.03403 0.12003 -0.03733 0.12535 C -0.04219 0.13299 -0.04514 0.13992 -0.05226 0.14316 C -0.06146 0.15542 -0.07188 0.16606 -0.08212 0.17693 C -0.08455 0.17947 -0.08698 0.18248 -0.08958 0.18502 C -0.09236 0.1878 -0.09844 0.19288 -0.09844 0.19288 C -0.09948 0.19496 -0.10017 0.19705 -0.10139 0.1989 C -0.10226 0.20028 -0.10365 0.20121 -0.10451 0.20283 C -0.1066 0.20676 -0.11042 0.21485 -0.11042 0.21485 C -0.11198 0.22133 -0.11476 0.2241 -0.11632 0.23058 C -0.11493 0.24954 -0.1099 0.28192 -0.10139 0.29834 C -0.09931 0.30644 -0.09861 0.3143 -0.09392 0.32008 C -0.09236 0.32864 -0.09132 0.33766 -0.08646 0.3439 C -0.08368 0.35616 -0.07917 0.36749 -0.07604 0.37975 C -0.07552 0.38368 -0.07431 0.38784 -0.07465 0.39177 C -0.07517 0.39732 -0.09288 0.41328 -0.09549 0.41559 C -0.09965 0.41929 -0.10781 0.42901 -0.11181 0.43155 C -0.12899 0.44288 -0.15139 0.43941 -0.17014 0.44335 C -0.17309 0.44473 -0.17674 0.44427 -0.17899 0.44728 C -0.18316 0.45283 -0.18073 0.45075 -0.18646 0.45329 C -0.18872 0.4563 -0.19167 0.45838 -0.19392 0.46138 C -0.19618 0.46439 -0.19774 0.46832 -0.2 0.47133 C -0.2059 0.49561 -0.20677 0.46115 -0.20295 0.51689 C -0.2026 0.52128 -0.19983 0.53747 -0.19549 0.52683 " pathEditMode="relative" ptsTypes="fffffffffffffffffffffffffA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6.33673E-6 C 0.00139 0.04511 0.00643 0.08858 0.00886 0.13322 C 0.00435 0.15241 0.00626 0.15496 0.00435 0.18294 C 0.00383 0.18965 0.00105 0.19635 9.16667E-6 0.20283 C -0.00173 0.21347 -0.00156 0.21809 -0.00607 0.22665 C -0.00902 0.24446 -0.01354 0.24538 -0.021 0.25857 C -0.02725 0.26943 -0.02656 0.27198 -0.03593 0.27637 C -0.03697 0.27845 -0.03749 0.281 -0.03888 0.28239 C -0.0401 0.28377 -0.04201 0.28331 -0.0434 0.28424 C -0.04826 0.28747 -0.04999 0.29187 -0.0552 0.29418 C -0.06284 0.30436 -0.05329 0.29302 -0.06267 0.30019 C -0.07083 0.30667 -0.07499 0.31962 -0.08506 0.32401 C -0.09114 0.33211 -0.09756 0.33604 -0.10451 0.34205 C -0.1085 0.35015 -0.11336 0.35662 -0.11944 0.36194 C -0.1243 0.37166 -0.13194 0.37836 -0.13732 0.38784 C -0.14461 0.40056 -0.14965 0.41444 -0.15833 0.42554 C -0.16163 0.44011 -0.15677 0.42323 -0.16423 0.43548 C -0.16527 0.4371 -0.16475 0.43988 -0.16579 0.4415 C -0.16788 0.4452 -0.17083 0.4482 -0.17326 0.45144 C -0.17829 0.45815 -0.17951 0.46601 -0.18663 0.46925 C -0.19114 0.47526 -0.19253 0.48058 -0.19861 0.48313 C -0.21319 0.49631 -0.22708 0.49862 -0.24479 0.50116 C -0.24861 0.50093 -0.28298 0.5007 -0.29565 0.497 C -0.30902 0.49307 -0.32117 0.48405 -0.33437 0.48128 C -0.33593 0.48058 -0.33749 0.48012 -0.33888 0.47919 C -0.34045 0.47804 -0.34166 0.47619 -0.3434 0.47526 C -0.34722 0.47341 -0.35138 0.47295 -0.3552 0.47133 C -0.37083 0.47411 -0.38628 0.47804 -0.40156 0.48313 C -0.41215 0.4866 -0.42447 0.48868 -0.43437 0.49515 C -0.43871 0.49793 -0.44392 0.50116 -0.44774 0.5051 C -0.45347 0.51111 -0.46024 0.52013 -0.46718 0.5229 C -0.46874 0.52499 -0.47013 0.52707 -0.4717 0.52892 C -0.47534 0.53285 -0.47968 0.53215 -0.47326 0.53886 C -0.47204 0.54025 -0.47031 0.54002 -0.46874 0.54071 C -0.46284 0.54904 -0.45885 0.54788 -0.45225 0.55274 C -0.44913 0.55505 -0.44635 0.55806 -0.4434 0.5606 C -0.44183 0.56199 -0.43888 0.56476 -0.43888 0.56476 " pathEditMode="relative" ptsTypes="ffffffffffffffffffffffffffffffffffffA">
                                      <p:cBhvr>
                                        <p:cTn id="4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звук Л фестиваль\scrn_big_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37619" cy="2940745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звук Л фестиваль\тележк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4430"/>
            <a:ext cx="2880320" cy="26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кубики" descr="C:\Documents and Settings\Администратор\Рабочий стол\звук Л фестиваль\кубики.jpe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медвежонок" descr="C:\Documents and Settings\Администратор\Рабочий стол\звук Л фестиваль\медвежонок.jpe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16" y="1962877"/>
            <a:ext cx="1948606" cy="21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лото" descr="C:\Documents and Settings\Администратор\Рабочий стол\звук Л фестиваль\лото.jpeg">
            <a:hlinkClick r:id="" action="ppaction://noaction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" y="219671"/>
            <a:ext cx="28385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самомвал" descr="C:\Documents and Settings\Администратор\Рабочий стол\звук Л фестиваль\самосвал.jpeg">
            <a:hlinkClick r:id="" action="ppaction://noaction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69" y="260648"/>
            <a:ext cx="24732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скакалка" descr="C:\Documents and Settings\Администратор\Рабочий стол\звук Л фестиваль\скакалка.jpeg">
            <a:hlinkClick r:id="" action="ppaction://noaction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87" y="2780928"/>
            <a:ext cx="1985164" cy="19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слоненок" descr="C:\Documents and Settings\Администратор\Рабочий стол\звук Л фестиваль\слон.jpeg">
            <a:hlinkClick r:id="" action="ppaction://noaction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22" y="1916832"/>
            <a:ext cx="2133510" cy="21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мяч" descr="C:\Documents and Settings\Администратор\Рабочий стол\звук Л фестиваль\мяч.jpe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41819"/>
            <a:ext cx="1665806" cy="17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4798E-6 C -0.00972 0.00254 -0.01927 0.00624 -0.02865 0.01063 C -0.03038 0.01156 -0.0316 0.01364 -0.03334 0.0148 C -0.03472 0.01572 -0.03646 0.01618 -0.03802 0.01688 C -0.04757 0.0289 -0.03438 0.01364 -0.04601 0.02312 C -0.04722 0.02428 -0.04792 0.02636 -0.04913 0.02751 C -0.05764 0.03607 -0.05625 0.03468 -0.06354 0.03792 C -0.06858 0.04485 -0.0757 0.0541 -0.08247 0.05711 C -0.08681 0.06243 -0.08785 0.06705 -0.09358 0.06983 C -0.09601 0.07838 -0.09931 0.0874 -0.10313 0.09503 C -0.10521 0.10335 -0.1059 0.11214 -0.10799 0.12046 C -0.10452 0.14798 -0.10469 0.17618 -0.09358 0.20069 C -0.08559 0.21826 -0.07379 0.23029 -0.06198 0.243 C -0.05 0.25572 -0.03906 0.27052 -0.02691 0.28324 C -0.01372 0.29688 -0.00174 0.30913 0.00798 0.32763 C 0.0085 0.32971 0.00868 0.33202 0.00955 0.33387 C 0.01024 0.33572 0.01198 0.33642 0.01267 0.33826 C 0.01944 0.35699 0.01198 0.34613 0.0191 0.35514 C 0.02274 0.37017 0.02031 0.36416 0.02535 0.3741 C 0.02708 0.38381 0.03125 0.39029 0.03646 0.39746 C 0.03906 0.40809 0.04635 0.41503 0.05243 0.42266 C 0.05382 0.42451 0.05416 0.42728 0.05555 0.42913 C 0.06337 0.43977 0.05746 0.42728 0.06354 0.43746 C 0.06684 0.443 0.06996 0.44832 0.07465 0.45225 C 0.0835 0.45942 0.09635 0.46196 0.10642 0.46497 C 0.1151 0.46751 0.12309 0.47283 0.13177 0.47561 C 0.14271 0.47931 0.15399 0.48231 0.16354 0.4904 C 0.16614 0.50081 0.16562 0.49295 0.16198 0.50081 C 0.1559 0.51445 0.15972 0.52046 0.146 0.52624 C 0.1434 0.52971 0.1401 0.53272 0.13802 0.53688 C 0.13698 0.53896 0.13628 0.5415 0.13489 0.54335 C 0.13021 0.54983 0.12222 0.55191 0.12222 0.56231 " pathEditMode="relative" ptsTypes="fffffffffffffffffffffffffffffffA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02312E-6 C -0.00313 0.00139 -0.00678 0.00162 -0.00955 0.00416 C -0.01268 0.00694 -0.0191 0.01249 -0.0191 0.01249 C -0.02449 0.04185 -0.0231 0.0726 -0.01598 0.10127 C -0.01251 0.12994 -0.00105 0.15561 0.00313 0.18381 C 0.00521 0.19792 0.00764 0.21202 0.00955 0.22613 C 0.01094 0.25017 0.01407 0.27676 0.00782 0.30012 C 0.00625 0.31329 0.00556 0.32231 -0.00157 0.33179 C -0.00469 0.34312 -0.01199 0.35052 -0.0191 0.35722 C -0.02014 0.35931 -0.02084 0.36162 -0.02223 0.36347 C -0.02362 0.36532 -0.02587 0.36555 -0.02709 0.36763 C -0.03334 0.37803 -0.02292 0.37156 -0.03334 0.37618 C -0.04289 0.38821 -0.02969 0.37295 -0.04133 0.38243 C -0.04393 0.38474 -0.0448 0.38913 -0.04775 0.39098 C -0.0507 0.39283 -0.05712 0.39514 -0.05712 0.39514 C -0.06806 0.40509 -0.07622 0.42566 -0.08889 0.43121 C -0.0941 0.43769 -0.10139 0.44717 -0.10799 0.45017 C -0.11719 0.46243 -0.11233 0.45919 -0.12067 0.46289 C -0.12414 0.46959 -0.12674 0.47306 -0.13178 0.47769 C -0.13386 0.48624 -0.13612 0.49457 -0.1382 0.50312 C -0.13699 0.52439 -0.13699 0.54751 -0.13334 0.56855 C -0.13108 0.58196 -0.13334 0.58127 -0.12865 0.58127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5549E-6 C -0.00313 0.00138 -0.0073 0.00092 -0.00955 0.00416 C -0.01059 0.00555 -0.01129 0.00763 -0.01268 0.00855 C -0.02552 0.01711 -0.04202 0.01757 -0.05556 0.01896 C -0.06927 0.01757 -0.08021 0.01456 -0.09358 0.01271 C -0.10625 0.00739 -0.1191 0.00323 -0.13177 -0.00208 C -0.13733 -0.00694 -0.14289 -0.00787 -0.14914 -0.01064 C -0.15521 -0.01827 -0.16493 -0.01943 -0.17292 -0.02336 C -0.18039 -0.03284 -0.19549 -0.02567 -0.20469 -0.02104 C -0.21112 -0.01295 -0.2132 -0.00139 -0.2191 0.00624 C -0.21789 0.02427 -0.21737 0.0578 -0.20625 0.0719 C -0.20226 0.08786 -0.20261 0.08462 -0.19514 0.09734 C -0.18125 0.12115 -0.19427 0.10219 -0.18577 0.11422 C -0.18351 0.12231 -0.18091 0.12693 -0.17622 0.13318 C -0.17396 0.14219 -0.16858 0.14959 -0.16355 0.15653 C -0.16146 0.16416 -0.15868 0.16948 -0.15712 0.17757 C -0.15764 0.18104 -0.15695 0.18543 -0.15868 0.1882 C -0.16233 0.19422 -0.17171 0.20046 -0.17778 0.203 C -0.18056 0.20555 -0.18282 0.20901 -0.18577 0.21133 C -0.19132 0.21572 -0.19931 0.21526 -0.20469 0.21988 C -0.20625 0.22127 -0.20782 0.22312 -0.20955 0.22404 C -0.21268 0.22589 -0.2191 0.2282 -0.2191 0.2282 C -0.22396 0.23491 -0.23004 0.23607 -0.23646 0.23884 C -0.23993 0.24046 -0.24271 0.2437 -0.24601 0.24531 C -0.2507 0.25156 -0.25261 0.25711 -0.25868 0.26011 C -0.25973 0.26219 -0.26216 0.26381 -0.26181 0.26635 C -0.26094 0.27121 -0.25556 0.27398 -0.25556 0.27907 C -0.25556 0.27976 -0.25556 0.28046 -0.25556 0.28115 " pathEditMode="relative" ptsTypes="fffffffffffffffffffffffffffA">
                                      <p:cBhvr>
                                        <p:cTn id="4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60116E-6 C -0.00053 0.00995 0.00051 0.02359 -0.00331 0.03376 C -0.01233 0.05758 -0.04949 0.06867 -0.06824 0.06983 C -0.08421 0.07099 -0.10001 0.07122 -0.11598 0.07191 C -0.13126 0.07422 -0.14653 0.07654 -0.16199 0.07815 C -0.1889 0.08509 -0.21077 0.12255 -0.23664 0.12463 C -0.28369 0.12833 -0.33074 0.12902 -0.37778 0.13318 C -0.3948 0.12578 -0.40869 0.13341 -0.42553 0.13734 C -0.43369 0.13919 -0.44133 0.14035 -0.44931 0.14382 C -0.45417 0.15353 -0.45574 0.14867 -0.46042 0.15654 C -0.46546 0.16486 -0.46181 0.1674 -0.46997 0.17133 C -0.47171 0.17827 -0.47397 0.18289 -0.47778 0.18821 C -0.47865 0.19399 -0.48108 0.19931 -0.48108 0.20509 C -0.48108 0.22128 -0.47431 0.25619 -0.46511 0.26844 " pathEditMode="relative" ptsTypes="fffffffffffffA">
                                      <p:cBhvr>
                                        <p:cTn id="5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             СПАСИБО!</a:t>
            </a:r>
            <a:endParaRPr lang="ru-RU" sz="6600" dirty="0"/>
          </a:p>
        </p:txBody>
      </p:sp>
      <p:pic>
        <p:nvPicPr>
          <p:cNvPr id="4" name="Picture 2" descr="C:\Documents and Settings\Администратор\Рабочий стол\звук Л фестиваль\scrn_big_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5120"/>
            <a:ext cx="3168352" cy="4808642"/>
          </a:xfrm>
          <a:prstGeom prst="rect">
            <a:avLst/>
          </a:prstGeom>
          <a:noFill/>
        </p:spPr>
      </p:pic>
      <p:pic>
        <p:nvPicPr>
          <p:cNvPr id="5" name="MS900082187[2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32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105</Words>
  <Application>Microsoft Office PowerPoint</Application>
  <PresentationFormat>Экран (4:3)</PresentationFormat>
  <Paragraphs>13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Кукла Лола идет в Магазин</vt:lpstr>
      <vt:lpstr>Инструкция:</vt:lpstr>
      <vt:lpstr>Презентация PowerPoint</vt:lpstr>
      <vt:lpstr>Презентация PowerPoint</vt:lpstr>
      <vt:lpstr>Презентация PowerPoint</vt:lpstr>
      <vt:lpstr>             СПАСИБО!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Райна</dc:creator>
  <cp:lastModifiedBy>Admin</cp:lastModifiedBy>
  <cp:revision>39</cp:revision>
  <dcterms:created xsi:type="dcterms:W3CDTF">2010-09-12T09:18:39Z</dcterms:created>
  <dcterms:modified xsi:type="dcterms:W3CDTF">2014-11-11T18:28:49Z</dcterms:modified>
</cp:coreProperties>
</file>