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f8c3ac2aef6d655dcb677f58553661ac/3aa9eb854817e9f57a044d5b97c37f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Интегративный</a:t>
            </a:r>
            <a:br>
              <a:rPr lang="ru-RU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</a:t>
            </a:r>
            <a:r>
              <a:rPr lang="ru-RU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-театр»</a:t>
            </a:r>
            <a:br>
              <a:rPr lang="ru-RU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приглашает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2768352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Составила: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С.Ю. Кудряшова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МДОУ детский сад «Тополёк»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Мышкин, 2020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2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102265"/>
            <a:ext cx="655272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AutoShape 2" descr="https://konstruktortestov.ru/files/3a6c/5a2f/8871/e4da/8640/d033/2570/c8a8/678633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291373"/>
            <a:ext cx="59046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Дефицит родительского внимания;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«Привязанность» к гаджетам;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Дефицит общения;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Задержка психического развития;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</a:t>
            </a:r>
            <a:r>
              <a:rPr lang="ru-RU" sz="2800" dirty="0" smtClean="0"/>
              <a:t>арушение речевого развития;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Формирование чувства «</a:t>
            </a:r>
            <a:r>
              <a:rPr lang="ru-RU" sz="2800" dirty="0" err="1" smtClean="0"/>
              <a:t>неуспешности</a:t>
            </a:r>
            <a:r>
              <a:rPr lang="ru-RU" sz="2800" dirty="0" smtClean="0"/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Тревожность, страхи, стрессы, депрессия;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И др.</a:t>
            </a:r>
          </a:p>
          <a:p>
            <a:endParaRPr lang="ru-RU" dirty="0"/>
          </a:p>
        </p:txBody>
      </p:sp>
      <p:pic>
        <p:nvPicPr>
          <p:cNvPr id="3074" name="Picture 2" descr="http://900igr.net/up/datai/197651/0004-00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536107" cy="225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3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980728"/>
            <a:ext cx="54161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сделать </a:t>
            </a:r>
            <a:r>
              <a:rPr lang="ru-RU" sz="2400" dirty="0" smtClean="0"/>
              <a:t>занятие </a:t>
            </a:r>
            <a:r>
              <a:rPr lang="ru-RU" sz="2400" dirty="0"/>
              <a:t>с ребенком интересным и увлекательным, просто и ненавязчиво рассказать ему о самом главном – о красоте и многообразии этого мира, как интересно можно жить в нем</a:t>
            </a:r>
            <a:r>
              <a:rPr lang="ru-RU" sz="2400" dirty="0" smtClean="0"/>
              <a:t>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324544" y="148373"/>
            <a:ext cx="655272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AutoShape 2" descr="https://konstruktortestov.ru/files/3a6c/5a2f/8871/e4da/8640/d033/2570/c8a8/6786330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72" y="160338"/>
            <a:ext cx="3291198" cy="276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3310533"/>
            <a:ext cx="85845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научить ребенка всему, что ему пригодится в этой сложной современной жизни? Как воспитать и развить основные его способности: слышать, видеть, чувствовать, понимать, фантазировать и придумывать?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842" y="5011341"/>
            <a:ext cx="86557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Нам поможет интегративный театр!</a:t>
            </a:r>
          </a:p>
          <a:p>
            <a:r>
              <a:rPr lang="ru-RU" sz="2400" dirty="0"/>
              <a:t>Используя </a:t>
            </a:r>
            <a:r>
              <a:rPr lang="ru-RU" sz="2400" dirty="0" smtClean="0"/>
              <a:t>эту технологию, </a:t>
            </a:r>
            <a:r>
              <a:rPr lang="ru-RU" sz="2400" dirty="0"/>
              <a:t>мы </a:t>
            </a:r>
            <a:r>
              <a:rPr lang="ru-RU" sz="2400" dirty="0" smtClean="0"/>
              <a:t>можем решать </a:t>
            </a:r>
            <a:r>
              <a:rPr lang="ru-RU" sz="2400" dirty="0"/>
              <a:t>комплекс взаимосвязанных задач </a:t>
            </a:r>
            <a:r>
              <a:rPr lang="ru-RU" sz="2400" b="1" dirty="0"/>
              <a:t>во всех образовательных областях </a:t>
            </a:r>
            <a:r>
              <a:rPr lang="ru-RU" sz="2400" dirty="0"/>
              <a:t>по ФГОС ДО.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80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5608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«Вы никогда не думали, как было бы хорошо начать создание детского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театра с детского возраста? Ведь инстинкт игры с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перевоплощением есть у каждого ребёнка. Эта страсть перевоплощаться у многих детей звучит ярко, талантливо, вызывает подчас недоумение у нас, профессиональных артистов»</a:t>
            </a:r>
          </a:p>
          <a:p>
            <a:pPr algn="r"/>
            <a:r>
              <a:rPr lang="ru-RU" sz="2800" b="1" i="1" dirty="0">
                <a:latin typeface="Monotype Corsiva" pitchFamily="66" charset="0"/>
              </a:rPr>
              <a:t>К. С. Станиславский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12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Особенности интегративного театра как </a:t>
            </a:r>
            <a:r>
              <a:rPr lang="ru-RU" sz="3600" dirty="0" err="1"/>
              <a:t>здоровьесберегающей</a:t>
            </a:r>
            <a:r>
              <a:rPr lang="ru-RU" sz="3600" dirty="0"/>
              <a:t> технологии: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595021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/>
              <a:t>Не носит директивно-воспитательного характера;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/>
              <a:t>Объединяет многие естественные механизмы интеграции (игру, драматизацию, активное движение, рисование, и др.) активируя ресурсы и потенциал развития  личности;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/>
              <a:t>Позволяет решать различные педагогические задачи, используя разнообразные образовательные и коррекционно -  развивающие приёмы, упражнения: </a:t>
            </a:r>
            <a:r>
              <a:rPr lang="ru-RU" sz="2400" dirty="0" err="1"/>
              <a:t>логоритмика</a:t>
            </a:r>
            <a:r>
              <a:rPr lang="ru-RU" sz="2400" dirty="0"/>
              <a:t>, релаксация, </a:t>
            </a:r>
            <a:r>
              <a:rPr lang="ru-RU" sz="2400" dirty="0" err="1"/>
              <a:t>психогимнастика</a:t>
            </a:r>
            <a:r>
              <a:rPr lang="ru-RU" sz="2400" dirty="0"/>
              <a:t>, аутотренинг и др.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/>
              <a:t>Объединяет коллектив педагогов – единомышленников в творческое сообщество;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/>
              <a:t>Способствует личностному росту взрослых и детей.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627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Новизна:</a:t>
            </a:r>
            <a:br>
              <a:rPr lang="ru-RU" dirty="0" smtClean="0"/>
            </a:br>
            <a:r>
              <a:rPr lang="ru-RU" dirty="0" smtClean="0"/>
              <a:t>Интегративный </a:t>
            </a:r>
            <a:r>
              <a:rPr lang="ru-RU" dirty="0" err="1" smtClean="0"/>
              <a:t>мульт</a:t>
            </a:r>
            <a:r>
              <a:rPr lang="ru-RU" dirty="0" smtClean="0"/>
              <a:t>-театр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6409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   Особенностью </a:t>
            </a:r>
            <a:r>
              <a:rPr lang="ru-RU" sz="2800" dirty="0"/>
              <a:t>и целью нашего интегративного </a:t>
            </a:r>
            <a:r>
              <a:rPr lang="ru-RU" sz="2800" dirty="0" err="1"/>
              <a:t>мульт</a:t>
            </a:r>
            <a:r>
              <a:rPr lang="ru-RU" sz="2800" dirty="0"/>
              <a:t>-театра является интерактивное знакомство детей с «советскими» добрыми мультфильмами в противовес современным «агрессивным» мультикам и компьютерным играм.</a:t>
            </a:r>
          </a:p>
          <a:p>
            <a:pPr algn="just"/>
            <a:r>
              <a:rPr lang="ru-RU" sz="2800" dirty="0"/>
              <a:t> </a:t>
            </a:r>
          </a:p>
          <a:p>
            <a:pPr algn="just"/>
            <a:r>
              <a:rPr lang="ru-RU" sz="2800" dirty="0"/>
              <a:t>          В нашей работе мы делали акцент не на приобретение дошкольниками необходимых знаний, умений, навыков, а на развитие личности, творческой сущности ребенка в процессе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7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457" y="-214314"/>
            <a:ext cx="5472608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Первый опыт</a:t>
            </a:r>
            <a:endParaRPr lang="ru-RU" sz="4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95530" y="558224"/>
            <a:ext cx="65679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Интегративный спектакль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сказке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 Иванович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 2020: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Рисунок 5" descr="Описание: C:\Documents and Settings\Администратор\Рабочий стол\Интегративный театр\ФОТО Мороз Иванович\Мороз4 Тополе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/>
          <a:stretch/>
        </p:blipFill>
        <p:spPr bwMode="auto">
          <a:xfrm>
            <a:off x="4349761" y="3573016"/>
            <a:ext cx="4651256" cy="31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0"/>
          <a:stretch/>
        </p:blipFill>
        <p:spPr bwMode="auto">
          <a:xfrm>
            <a:off x="61602" y="1556792"/>
            <a:ext cx="4510398" cy="331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0467"/>
            <a:ext cx="2736304" cy="166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921521" cy="1796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3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8" y="116632"/>
            <a:ext cx="8229600" cy="1800200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мероприятие - по сказке </a:t>
            </a:r>
            <a:r>
              <a:rPr lang="ru-RU" sz="3200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Лягушка </a:t>
            </a:r>
            <a:r>
              <a:rPr lang="ru-RU" sz="3200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путешественница</a:t>
            </a:r>
            <a:r>
              <a:rPr lang="ru-RU" sz="3200" b="1" dirty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 </a:t>
            </a:r>
            <a:r>
              <a:rPr lang="ru-RU" sz="3200" b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2020.</a:t>
            </a:r>
            <a:r>
              <a:rPr lang="ru-RU" sz="1800" dirty="0">
                <a:latin typeface="Arial" pitchFamily="34" charset="0"/>
              </a:rPr>
              <a:t/>
            </a:r>
            <a:br>
              <a:rPr lang="ru-RU" sz="1800" dirty="0">
                <a:latin typeface="Arial" pitchFamily="34" charset="0"/>
              </a:rPr>
            </a:b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"/>
          <a:stretch/>
        </p:blipFill>
        <p:spPr bwMode="auto">
          <a:xfrm>
            <a:off x="4139952" y="3635591"/>
            <a:ext cx="4847212" cy="29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0"/>
          <a:stretch/>
        </p:blipFill>
        <p:spPr bwMode="auto">
          <a:xfrm>
            <a:off x="20150" y="1556792"/>
            <a:ext cx="4477828" cy="30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3" r="4826" b="12233"/>
          <a:stretch/>
        </p:blipFill>
        <p:spPr bwMode="auto">
          <a:xfrm>
            <a:off x="4932039" y="1345219"/>
            <a:ext cx="3674107" cy="239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https://7gy.ru/images/knigi/garshin-lyagushka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713484" cy="229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2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f8c3ac2aef6d655dcb677f58553661ac/3aa9eb854817e9f57a044d5b97c37f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285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9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Интегративный «Мульт-театр» приглашает   </vt:lpstr>
      <vt:lpstr>Презентация PowerPoint</vt:lpstr>
      <vt:lpstr>Презентация PowerPoint</vt:lpstr>
      <vt:lpstr>Актуальность</vt:lpstr>
      <vt:lpstr>Особенности интегративного театра как здоровьесберегающей технологии: </vt:lpstr>
      <vt:lpstr>Новизна: Интегративный мульт-театр</vt:lpstr>
      <vt:lpstr>Первый опыт</vt:lpstr>
      <vt:lpstr>Второе мероприятие - по сказке «Лягушка – путешественница», март 2020. </vt:lpstr>
      <vt:lpstr>Спасибо за внимание!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Интегративный «Мульт-театр» приглашает   </dc:title>
  <cp:lastModifiedBy>Admin</cp:lastModifiedBy>
  <cp:revision>8</cp:revision>
  <dcterms:modified xsi:type="dcterms:W3CDTF">2020-03-12T14:53:38Z</dcterms:modified>
</cp:coreProperties>
</file>