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9" r:id="rId2"/>
    <p:sldId id="276" r:id="rId3"/>
    <p:sldId id="278" r:id="rId4"/>
    <p:sldId id="315" r:id="rId5"/>
    <p:sldId id="318" r:id="rId6"/>
    <p:sldId id="259" r:id="rId7"/>
    <p:sldId id="260" r:id="rId8"/>
    <p:sldId id="322" r:id="rId9"/>
    <p:sldId id="320" r:id="rId10"/>
    <p:sldId id="273" r:id="rId11"/>
    <p:sldId id="306" r:id="rId12"/>
    <p:sldId id="308" r:id="rId13"/>
    <p:sldId id="301" r:id="rId14"/>
    <p:sldId id="299" r:id="rId15"/>
    <p:sldId id="314" r:id="rId16"/>
    <p:sldId id="290" r:id="rId17"/>
    <p:sldId id="319" r:id="rId18"/>
    <p:sldId id="291" r:id="rId19"/>
    <p:sldId id="310" r:id="rId20"/>
    <p:sldId id="321" r:id="rId21"/>
    <p:sldId id="297" r:id="rId22"/>
    <p:sldId id="282" r:id="rId23"/>
    <p:sldId id="266" r:id="rId24"/>
    <p:sldId id="277" r:id="rId25"/>
    <p:sldId id="325" r:id="rId26"/>
    <p:sldId id="261" r:id="rId27"/>
    <p:sldId id="324" r:id="rId28"/>
    <p:sldId id="326" r:id="rId29"/>
    <p:sldId id="327" r:id="rId30"/>
    <p:sldId id="328" r:id="rId31"/>
    <p:sldId id="333" r:id="rId32"/>
    <p:sldId id="334" r:id="rId33"/>
    <p:sldId id="335" r:id="rId34"/>
    <p:sldId id="336" r:id="rId35"/>
    <p:sldId id="337" r:id="rId36"/>
    <p:sldId id="338" r:id="rId37"/>
    <p:sldId id="329" r:id="rId38"/>
    <p:sldId id="330" r:id="rId39"/>
    <p:sldId id="331" r:id="rId40"/>
    <p:sldId id="339" r:id="rId4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3D69B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-1164" y="-19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A918A9-77C7-49C9-B5F6-5C5A0AA559E9}" type="datetimeFigureOut">
              <a:rPr lang="ru-RU" smtClean="0"/>
              <a:pPr/>
              <a:t>27.01.2018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ECF443-E64C-4A41-BB1E-66FE7B9E12D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A918A9-77C7-49C9-B5F6-5C5A0AA559E9}" type="datetimeFigureOut">
              <a:rPr lang="ru-RU" smtClean="0"/>
              <a:pPr/>
              <a:t>27.01.2018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ECF443-E64C-4A41-BB1E-66FE7B9E12D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A918A9-77C7-49C9-B5F6-5C5A0AA559E9}" type="datetimeFigureOut">
              <a:rPr lang="ru-RU" smtClean="0"/>
              <a:pPr/>
              <a:t>27.01.2018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ECF443-E64C-4A41-BB1E-66FE7B9E12D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A918A9-77C7-49C9-B5F6-5C5A0AA559E9}" type="datetimeFigureOut">
              <a:rPr lang="ru-RU" smtClean="0"/>
              <a:pPr/>
              <a:t>27.01.2018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ECF443-E64C-4A41-BB1E-66FE7B9E12D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A918A9-77C7-49C9-B5F6-5C5A0AA559E9}" type="datetimeFigureOut">
              <a:rPr lang="ru-RU" smtClean="0"/>
              <a:pPr/>
              <a:t>27.01.2018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ECF443-E64C-4A41-BB1E-66FE7B9E12D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A918A9-77C7-49C9-B5F6-5C5A0AA559E9}" type="datetimeFigureOut">
              <a:rPr lang="ru-RU" smtClean="0"/>
              <a:pPr/>
              <a:t>27.01.2018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ECF443-E64C-4A41-BB1E-66FE7B9E12D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A918A9-77C7-49C9-B5F6-5C5A0AA559E9}" type="datetimeFigureOut">
              <a:rPr lang="ru-RU" smtClean="0"/>
              <a:pPr/>
              <a:t>27.01.2018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ECF443-E64C-4A41-BB1E-66FE7B9E12D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A918A9-77C7-49C9-B5F6-5C5A0AA559E9}" type="datetimeFigureOut">
              <a:rPr lang="ru-RU" smtClean="0"/>
              <a:pPr/>
              <a:t>27.01.2018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ECF443-E64C-4A41-BB1E-66FE7B9E12D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A918A9-77C7-49C9-B5F6-5C5A0AA559E9}" type="datetimeFigureOut">
              <a:rPr lang="ru-RU" smtClean="0"/>
              <a:pPr/>
              <a:t>27.01.2018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ECF443-E64C-4A41-BB1E-66FE7B9E12D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A918A9-77C7-49C9-B5F6-5C5A0AA559E9}" type="datetimeFigureOut">
              <a:rPr lang="ru-RU" smtClean="0"/>
              <a:pPr/>
              <a:t>27.01.2018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ECF443-E64C-4A41-BB1E-66FE7B9E12D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A918A9-77C7-49C9-B5F6-5C5A0AA559E9}" type="datetimeFigureOut">
              <a:rPr lang="ru-RU" smtClean="0"/>
              <a:pPr/>
              <a:t>27.01.2018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ECF443-E64C-4A41-BB1E-66FE7B9E12D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A918A9-77C7-49C9-B5F6-5C5A0AA559E9}" type="datetimeFigureOut">
              <a:rPr lang="ru-RU" smtClean="0"/>
              <a:pPr/>
              <a:t>27.01.2018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ECF443-E64C-4A41-BB1E-66FE7B9E12D5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gif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gif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gif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gif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gi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.wav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7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91439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332656"/>
            <a:ext cx="8229600" cy="1143000"/>
          </a:xfrm>
        </p:spPr>
        <p:txBody>
          <a:bodyPr>
            <a:noAutofit/>
          </a:bodyPr>
          <a:lstStyle/>
          <a:p>
            <a:r>
              <a:rPr lang="ru-RU" sz="7200" b="1" dirty="0" smtClean="0">
                <a:solidFill>
                  <a:srgbClr val="FF0000"/>
                </a:solidFill>
                <a:latin typeface="Monotype Corsiva" pitchFamily="66" charset="0"/>
              </a:rPr>
              <a:t>Путешествие </a:t>
            </a:r>
            <a:br>
              <a:rPr lang="ru-RU" sz="7200" b="1" dirty="0" smtClean="0">
                <a:solidFill>
                  <a:srgbClr val="FF0000"/>
                </a:solidFill>
                <a:latin typeface="Monotype Corsiva" pitchFamily="66" charset="0"/>
              </a:rPr>
            </a:br>
            <a:r>
              <a:rPr lang="ru-RU" sz="7200" b="1" dirty="0" smtClean="0">
                <a:solidFill>
                  <a:srgbClr val="FF0000"/>
                </a:solidFill>
                <a:latin typeface="Monotype Corsiva" pitchFamily="66" charset="0"/>
              </a:rPr>
              <a:t>по сказкам</a:t>
            </a:r>
            <a:endParaRPr lang="ru-RU" sz="7200" b="1" dirty="0">
              <a:solidFill>
                <a:srgbClr val="FF0000"/>
              </a:solidFill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5000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:\Шаблоны-новое\0_6382c_e650ec0a_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25721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500042"/>
            <a:ext cx="8229600" cy="1143000"/>
          </a:xfrm>
        </p:spPr>
        <p:txBody>
          <a:bodyPr>
            <a:normAutofit/>
          </a:bodyPr>
          <a:lstStyle/>
          <a:p>
            <a:endParaRPr lang="ru-RU" sz="1800" dirty="0"/>
          </a:p>
        </p:txBody>
      </p:sp>
      <p:pic>
        <p:nvPicPr>
          <p:cNvPr id="6" name="Picture 2" descr="J:\сказки\0_5d7b4_4db091cf_M.pn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60648"/>
            <a:ext cx="3929058" cy="4830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6" name="Picture 2" descr="G:\сказки\0_5d7ff_ab0a98f_L.pn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4857752" y="2857496"/>
            <a:ext cx="3620567" cy="3643338"/>
          </a:xfrm>
          <a:prstGeom prst="rect">
            <a:avLst/>
          </a:prstGeom>
          <a:noFill/>
        </p:spPr>
      </p:pic>
      <p:pic>
        <p:nvPicPr>
          <p:cNvPr id="21507" name="Picture 3" descr="G:\сказки\0_534cf_7d351894_L.png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 rot="20322995">
            <a:off x="7087773" y="259681"/>
            <a:ext cx="1779823" cy="1857388"/>
          </a:xfrm>
          <a:prstGeom prst="rect">
            <a:avLst/>
          </a:prstGeom>
          <a:noFill/>
        </p:spPr>
      </p:pic>
      <p:pic>
        <p:nvPicPr>
          <p:cNvPr id="21508" name="Picture 4" descr="G:\сказки\0_72ab9_a184d2f3_L.png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1115616" y="3933056"/>
            <a:ext cx="2746372" cy="274637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7170" name="Picture 2" descr="I:\домики\1298020059_1-4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617"/>
            <a:ext cx="9144000" cy="6838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I:\домики\0_a4fa7_d6610323_XL.pn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2923357" y="1772816"/>
            <a:ext cx="3868723" cy="481013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656895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J:\сказки\bg007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142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endParaRPr lang="ru-RU" sz="1800" b="1" i="1" dirty="0">
              <a:solidFill>
                <a:srgbClr val="FFFF00"/>
              </a:solidFill>
            </a:endParaRPr>
          </a:p>
        </p:txBody>
      </p:sp>
      <p:pic>
        <p:nvPicPr>
          <p:cNvPr id="16386" name="Picture 2" descr="I:\домики\70938.pn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 rot="722857">
            <a:off x="2151275" y="1680641"/>
            <a:ext cx="3579802" cy="456312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732319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" y="0"/>
            <a:ext cx="916436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332656"/>
            <a:ext cx="2880320" cy="1143000"/>
          </a:xfrm>
        </p:spPr>
        <p:txBody>
          <a:bodyPr>
            <a:noAutofit/>
          </a:bodyPr>
          <a:lstStyle/>
          <a:p>
            <a:pPr algn="l"/>
            <a:endParaRPr lang="ru-RU" sz="2000" dirty="0">
              <a:solidFill>
                <a:schemeClr val="accent3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3429000"/>
            <a:ext cx="3384376" cy="29263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54619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J:\сказки\0_6eaa6_c3513e45_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8882" y="-75729"/>
            <a:ext cx="914909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32" y="476672"/>
            <a:ext cx="8229600" cy="1143000"/>
          </a:xfrm>
        </p:spPr>
        <p:txBody>
          <a:bodyPr>
            <a:noAutofit/>
          </a:bodyPr>
          <a:lstStyle/>
          <a:p>
            <a:r>
              <a:rPr lang="ru-RU" sz="2000" b="1" i="1" dirty="0">
                <a:solidFill>
                  <a:srgbClr val="FFFF00"/>
                </a:solidFill>
              </a:rPr>
              <a:t/>
            </a:r>
            <a:br>
              <a:rPr lang="ru-RU" sz="2000" b="1" i="1" dirty="0">
                <a:solidFill>
                  <a:srgbClr val="FFFF00"/>
                </a:solidFill>
              </a:rPr>
            </a:br>
            <a:endParaRPr lang="ru-RU" sz="2000" b="1" i="1" dirty="0">
              <a:solidFill>
                <a:srgbClr val="FFFF00"/>
              </a:solidFill>
            </a:endParaRPr>
          </a:p>
        </p:txBody>
      </p:sp>
      <p:pic>
        <p:nvPicPr>
          <p:cNvPr id="6" name="Picture 3" descr="G:\сказки\0_8779c_2aca1ada_L.png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3131840" y="1412776"/>
            <a:ext cx="4000528" cy="514206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5004945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42852"/>
            <a:ext cx="5829312" cy="1143000"/>
          </a:xfrm>
        </p:spPr>
        <p:txBody>
          <a:bodyPr>
            <a:noAutofit/>
          </a:bodyPr>
          <a:lstStyle/>
          <a:p>
            <a:pPr algn="l"/>
            <a:endParaRPr lang="ru-RU" sz="1800" b="1" i="1" dirty="0">
              <a:solidFill>
                <a:srgbClr val="FFFF00"/>
              </a:solidFill>
            </a:endParaRPr>
          </a:p>
        </p:txBody>
      </p:sp>
      <p:pic>
        <p:nvPicPr>
          <p:cNvPr id="7" name="Picture 2" descr="G:\АНИМАШКИ\home41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3504" y="642918"/>
            <a:ext cx="2357454" cy="2959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:\Шаблоны-новое\0_6382e_b4f28095_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2469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2828916" cy="1143000"/>
          </a:xfrm>
        </p:spPr>
        <p:txBody>
          <a:bodyPr>
            <a:noAutofit/>
          </a:bodyPr>
          <a:lstStyle/>
          <a:p>
            <a:endParaRPr lang="ru-RU" sz="1600" b="1" i="1" dirty="0">
              <a:solidFill>
                <a:srgbClr val="0070C0"/>
              </a:solidFill>
            </a:endParaRPr>
          </a:p>
        </p:txBody>
      </p:sp>
      <p:pic>
        <p:nvPicPr>
          <p:cNvPr id="5" name="Picture 4" descr="C:\Users\User\Desktop\yjd ujl\a54f99558105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14414" y="1588258"/>
            <a:ext cx="2571768" cy="499372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9981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7076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2497874"/>
            <a:ext cx="4449106" cy="4360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0" y="214290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i="1" dirty="0" smtClean="0">
                <a:solidFill>
                  <a:srgbClr val="FFFF00"/>
                </a:solidFill>
              </a:rPr>
              <a:t/>
            </a:r>
            <a:br>
              <a:rPr lang="ru-RU" b="1" i="1" dirty="0" smtClean="0">
                <a:solidFill>
                  <a:srgbClr val="FFFF00"/>
                </a:solidFill>
              </a:rPr>
            </a:br>
            <a:endParaRPr lang="ru-RU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I:\Шаблоны-новое\0_63815_c050ad2_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75213" cy="6881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pic>
        <p:nvPicPr>
          <p:cNvPr id="5" name="Picture 2" descr="I:\домики\0_6fd58_7e45274d_XL.pn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3563888" y="548680"/>
            <a:ext cx="4311930" cy="552811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2811824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5362" name="Picture 2" descr="J:\сказки\96e31a2e5b9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5152" y="-1"/>
            <a:ext cx="9179151" cy="6884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I:\сказки\0_6fabb_1078cf7c_XL.png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90934" y="1988840"/>
            <a:ext cx="7072663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514689" y="260648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ru-RU" b="1" i="1" dirty="0">
                <a:solidFill>
                  <a:srgbClr val="FFFF00"/>
                </a:solidFill>
              </a:rPr>
              <a:t/>
            </a:r>
            <a:br>
              <a:rPr lang="ru-RU" b="1" i="1" dirty="0">
                <a:solidFill>
                  <a:srgbClr val="FFFF00"/>
                </a:solidFill>
              </a:rPr>
            </a:br>
            <a:endParaRPr lang="ru-RU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9430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438"/>
            <a:ext cx="9137795" cy="685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1472" y="571480"/>
            <a:ext cx="5257808" cy="1143000"/>
          </a:xfrm>
        </p:spPr>
        <p:txBody>
          <a:bodyPr>
            <a:noAutofit/>
          </a:bodyPr>
          <a:lstStyle/>
          <a:p>
            <a:pPr algn="l"/>
            <a:r>
              <a:rPr lang="ru-RU" sz="1800" b="1" dirty="0">
                <a:solidFill>
                  <a:srgbClr val="FFFF00"/>
                </a:solidFill>
              </a:rPr>
              <a:t> </a:t>
            </a:r>
            <a:endParaRPr lang="ru-RU" sz="1600" b="1" i="1" dirty="0">
              <a:solidFill>
                <a:srgbClr val="FFFF00"/>
              </a:solidFill>
            </a:endParaRPr>
          </a:p>
        </p:txBody>
      </p:sp>
      <p:pic>
        <p:nvPicPr>
          <p:cNvPr id="9" name="Picture 2" descr="I:\домики\Cinderella-Disney-Clip-Art-Animated-ClipArt-1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907704" y="1988840"/>
            <a:ext cx="3056739" cy="416531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0">
              <a:srgbClr val="00B050"/>
            </a:gs>
            <a:gs pos="25000">
              <a:srgbClr val="21D6E0"/>
            </a:gs>
            <a:gs pos="75000">
              <a:srgbClr val="0087E6"/>
            </a:gs>
            <a:gs pos="100000">
              <a:srgbClr val="005CB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428604"/>
            <a:ext cx="8229600" cy="1143000"/>
          </a:xfrm>
        </p:spPr>
        <p:txBody>
          <a:bodyPr>
            <a:normAutofit/>
          </a:bodyPr>
          <a:lstStyle/>
          <a:p>
            <a:pPr algn="l"/>
            <a:endParaRPr lang="ru-RU" sz="1800" dirty="0">
              <a:solidFill>
                <a:srgbClr val="002060"/>
              </a:solidFill>
            </a:endParaRPr>
          </a:p>
        </p:txBody>
      </p:sp>
      <p:pic>
        <p:nvPicPr>
          <p:cNvPr id="4" name="Picture 2" descr="I:\картинки\анимашки\бабки ежки\Новая папка\16309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6277" y="257987"/>
            <a:ext cx="3596683" cy="4143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G:\сказки\4abd6ad8535d5114b4c57f71c5ad1d2f.gif"/>
          <p:cNvPicPr>
            <a:picLocks noChangeAspect="1" noChangeArrowheads="1" noCrop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4357686" y="5357826"/>
            <a:ext cx="1714512" cy="1145294"/>
          </a:xfrm>
          <a:prstGeom prst="rect">
            <a:avLst/>
          </a:prstGeom>
          <a:noFill/>
        </p:spPr>
      </p:pic>
      <p:pic>
        <p:nvPicPr>
          <p:cNvPr id="9" name="Picture 3" descr="I:\сказки\c97254b13f01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282" y="2428868"/>
            <a:ext cx="3947663" cy="4270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0" name="Picture 4" descr="G:\сказки\0_72ab6_7e01a72d_L.png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6715140" y="4429132"/>
            <a:ext cx="1857388" cy="1857388"/>
          </a:xfrm>
          <a:prstGeom prst="rect">
            <a:avLst/>
          </a:prstGeom>
          <a:noFill/>
        </p:spPr>
      </p:pic>
      <p:pic>
        <p:nvPicPr>
          <p:cNvPr id="11" name="Picture 6" descr="I:\домики\0_50734_186882ec_XXXL.jpg.png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6429388" y="5638890"/>
            <a:ext cx="2403572" cy="121911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0">
              <a:srgbClr val="00B050"/>
            </a:gs>
            <a:gs pos="50000">
              <a:srgbClr val="9CB86E"/>
            </a:gs>
            <a:gs pos="100000">
              <a:srgbClr val="156B13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76672"/>
            <a:ext cx="8229600" cy="1143000"/>
          </a:xfrm>
        </p:spPr>
        <p:txBody>
          <a:bodyPr>
            <a:noAutofit/>
          </a:bodyPr>
          <a:lstStyle/>
          <a:p>
            <a:pPr algn="l"/>
            <a:r>
              <a:rPr lang="ru-RU" sz="1800" b="1" i="1" dirty="0"/>
              <a:t/>
            </a:r>
            <a:br>
              <a:rPr lang="ru-RU" sz="1800" b="1" i="1" dirty="0"/>
            </a:br>
            <a:endParaRPr lang="ru-RU" sz="1800" b="1" i="1" dirty="0"/>
          </a:p>
        </p:txBody>
      </p:sp>
      <p:pic>
        <p:nvPicPr>
          <p:cNvPr id="8" name="Picture 2" descr="G:\сказки\buratino2.pn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571604" y="1857364"/>
            <a:ext cx="3120458" cy="4542219"/>
          </a:xfrm>
          <a:prstGeom prst="rect">
            <a:avLst/>
          </a:prstGeom>
          <a:noFill/>
        </p:spPr>
      </p:pic>
      <p:pic>
        <p:nvPicPr>
          <p:cNvPr id="10" name="Picture 4" descr="G:\сказки\6a02dc97e58f3e6105a362bfe1cf76c8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20" y="4643446"/>
            <a:ext cx="1905000" cy="1800225"/>
          </a:xfrm>
          <a:prstGeom prst="rect">
            <a:avLst/>
          </a:prstGeom>
          <a:noFill/>
        </p:spPr>
      </p:pic>
      <p:pic>
        <p:nvPicPr>
          <p:cNvPr id="11" name="Picture 3" descr="G:\сказки\buratino2.pn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5357818" y="3982283"/>
            <a:ext cx="3643338" cy="2875717"/>
          </a:xfrm>
          <a:prstGeom prst="rect">
            <a:avLst/>
          </a:prstGeom>
          <a:noFill/>
        </p:spPr>
      </p:pic>
      <p:pic>
        <p:nvPicPr>
          <p:cNvPr id="12" name="Picture 3" descr="I:\домики\890480b25c5c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394088" y="142852"/>
            <a:ext cx="4749912" cy="435771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6668644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7" name="Picture 3" descr="J:\сказки\bg026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" y="-13260"/>
            <a:ext cx="9144000" cy="6859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620688"/>
            <a:ext cx="8229600" cy="1143000"/>
          </a:xfrm>
        </p:spPr>
        <p:txBody>
          <a:bodyPr>
            <a:noAutofit/>
          </a:bodyPr>
          <a:lstStyle/>
          <a:p>
            <a:pPr algn="r"/>
            <a:endParaRPr lang="ru-RU" sz="2000" b="1" i="1" dirty="0">
              <a:solidFill>
                <a:srgbClr val="FFFF00"/>
              </a:solidFill>
            </a:endParaRPr>
          </a:p>
        </p:txBody>
      </p:sp>
      <p:pic>
        <p:nvPicPr>
          <p:cNvPr id="5" name="Picture 3" descr="G:\сказки\feb29727c190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928794" y="964363"/>
            <a:ext cx="4714908" cy="589363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9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2096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r"/>
            <a:endParaRPr lang="ru-RU" sz="1800" b="1" i="1" dirty="0">
              <a:solidFill>
                <a:srgbClr val="FF0000"/>
              </a:solidFill>
            </a:endParaRPr>
          </a:p>
        </p:txBody>
      </p:sp>
      <p:pic>
        <p:nvPicPr>
          <p:cNvPr id="11268" name="Picture 4" descr="G:\сказки\0_5352d_a371d79c_XL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071670" y="1214422"/>
            <a:ext cx="5080000" cy="5080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20" y="1428736"/>
            <a:ext cx="3429024" cy="1143000"/>
          </a:xfrm>
        </p:spPr>
        <p:txBody>
          <a:bodyPr>
            <a:noAutofit/>
          </a:bodyPr>
          <a:lstStyle/>
          <a:p>
            <a:endParaRPr lang="ru-RU" sz="1800" b="1" i="1" dirty="0"/>
          </a:p>
        </p:txBody>
      </p:sp>
      <p:pic>
        <p:nvPicPr>
          <p:cNvPr id="6" name="Picture 2" descr="G:\сказки\0_5d7a5_f599c808_XL.pn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3071802" y="1571612"/>
            <a:ext cx="3315268" cy="45259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" name="Picture 3" descr="J:\гномы\229821865.gif"/>
          <p:cNvPicPr>
            <a:picLocks noGrp="1" noChangeAspect="1" noChangeArrowheads="1" noCrop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2720" cy="6858000"/>
          </a:xfrm>
          <a:prstGeom prst="rect">
            <a:avLst/>
          </a:prstGeom>
          <a:noFill/>
        </p:spPr>
      </p:pic>
      <p:pic>
        <p:nvPicPr>
          <p:cNvPr id="12" name="Picture 2" descr="J:\продукты\0_7800d_6b04954a_L.jpg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7620" y="2571744"/>
            <a:ext cx="1568207" cy="2000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32004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l"/>
            <a:endParaRPr lang="ru-RU" sz="1600" b="1" i="1" dirty="0">
              <a:solidFill>
                <a:srgbClr val="FF0000"/>
              </a:solidFill>
            </a:endParaRPr>
          </a:p>
        </p:txBody>
      </p:sp>
      <p:pic>
        <p:nvPicPr>
          <p:cNvPr id="9" name="Picture 4" descr="G:\сказки\0_87799_9875fe64_L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786050" y="857232"/>
            <a:ext cx="3714776" cy="520611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1079097">
            <a:off x="564357" y="2269608"/>
            <a:ext cx="8015286" cy="2743568"/>
          </a:xfrm>
        </p:spPr>
        <p:txBody>
          <a:bodyPr>
            <a:prstTxWarp prst="textFadeDown">
              <a:avLst>
                <a:gd name="adj" fmla="val 10458"/>
              </a:avLst>
            </a:prstTxWarp>
          </a:bodyPr>
          <a:lstStyle/>
          <a:p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МОЛОДЦЫ</a:t>
            </a:r>
            <a:endParaRPr lang="ru-RU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7" name="j0214098.wav">
            <a:hlinkClick r:id="" action="ppaction://media"/>
          </p:cNvPr>
          <p:cNvPicPr>
            <a:picLocks noRot="1" noChangeAspect="1"/>
          </p:cNvPicPr>
          <p:nvPr>
            <a:wavAudioFile r:embed="rId1" name="j0214098.wav"/>
          </p:nvPr>
        </p:nvPicPr>
        <p:blipFill>
          <a:blip r:embed="rId3" cstate="email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4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http://lujayka.com/wp-content/uploads/2016/05/baba-yaga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AutoShape 4" descr="http://lujayka.com/wp-content/uploads/2016/05/baba-yaga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6" descr="http://lujayka.com/wp-content/uploads/2016/05/baba-yaga.jpg"/>
          <p:cNvSpPr>
            <a:spLocks noChangeAspect="1" noChangeArrowheads="1"/>
          </p:cNvSpPr>
          <p:nvPr/>
        </p:nvSpPr>
        <p:spPr bwMode="auto">
          <a:xfrm>
            <a:off x="155575" y="-2811463"/>
            <a:ext cx="5991225" cy="5857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8" descr="http://lujayka.com/wp-content/uploads/2016/05/baba-yaga.jpg"/>
          <p:cNvSpPr>
            <a:spLocks noChangeAspect="1" noChangeArrowheads="1"/>
          </p:cNvSpPr>
          <p:nvPr/>
        </p:nvSpPr>
        <p:spPr bwMode="auto">
          <a:xfrm>
            <a:off x="307975" y="-2659063"/>
            <a:ext cx="5991225" cy="5857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10" descr="http://img-fotki.yandex.ru/get/6616/298490011.3f/0_14055e_b8a661c4_orig.jp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AutoShape 12" descr="http://img-fotki.yandex.ru/get/6616/298490011.3f/0_14055e_b8a661c4_orig.jpg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37" name="Picture 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462" y="144462"/>
            <a:ext cx="8999537" cy="67496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7818924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8640"/>
            <a:ext cx="9144000" cy="6480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264348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66000">
              <a:schemeClr val="bg1"/>
            </a:gs>
            <a:gs pos="100000">
              <a:schemeClr val="bg2">
                <a:shade val="30000"/>
                <a:satMod val="200000"/>
              </a:schemeClr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J:\шаблоны сказки\0_2848a_461cfa86_XL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r"/>
            <a:endParaRPr lang="ru-RU" sz="1600" b="1" i="1" dirty="0">
              <a:solidFill>
                <a:srgbClr val="FFFF00"/>
              </a:solidFill>
            </a:endParaRPr>
          </a:p>
        </p:txBody>
      </p:sp>
      <p:pic>
        <p:nvPicPr>
          <p:cNvPr id="4" name="Picture 5" descr="G:\сказки\x_7f281fc0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-2258"/>
          <a:stretch>
            <a:fillRect/>
          </a:stretch>
        </p:blipFill>
        <p:spPr bwMode="auto">
          <a:xfrm>
            <a:off x="1643042" y="2071678"/>
            <a:ext cx="5076000" cy="4568400"/>
          </a:xfrm>
          <a:prstGeom prst="rect">
            <a:avLst/>
          </a:prstGeom>
          <a:noFill/>
        </p:spPr>
      </p:pic>
      <p:pic>
        <p:nvPicPr>
          <p:cNvPr id="6" name="Picture 2" descr="G:\сказки\0_534c6_d5f14a3f_L.pn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0" y="-1"/>
            <a:ext cx="3217090" cy="214311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8154" y="0"/>
            <a:ext cx="9192153" cy="68941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3332420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ello_html_m3ef81f31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48768"/>
            <a:ext cx="8784976" cy="674136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7078223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ello_html_m4793b321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2428736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ello_html_m412b75fb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6632"/>
            <a:ext cx="8856984" cy="674136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8230079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ello_html_m9d00026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6632"/>
            <a:ext cx="9036496" cy="674136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6104082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ello_html_45f80fc6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6632"/>
            <a:ext cx="9036496" cy="662473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2853217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ello_html_49a6137a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6632"/>
            <a:ext cx="9144000" cy="674136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1460196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4462"/>
            <a:ext cx="9144000" cy="6713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1417510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3333"/>
          <a:stretch/>
        </p:blipFill>
        <p:spPr bwMode="auto">
          <a:xfrm>
            <a:off x="0" y="635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8762307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798" y="-171400"/>
            <a:ext cx="7776863" cy="72517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059334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914142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8351" y="1052736"/>
            <a:ext cx="3816350" cy="5303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91439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2780928"/>
          </a:xfrm>
          <a:solidFill>
            <a:srgbClr val="C3D69B">
              <a:alpha val="25882"/>
            </a:srgbClr>
          </a:solidFill>
        </p:spPr>
        <p:txBody>
          <a:bodyPr>
            <a:noAutofit/>
          </a:bodyPr>
          <a:lstStyle/>
          <a:p>
            <a:r>
              <a:rPr lang="ru-RU" sz="9600" b="1" dirty="0" smtClean="0">
                <a:solidFill>
                  <a:srgbClr val="FF0000"/>
                </a:solidFill>
                <a:latin typeface="Monotype Corsiva" pitchFamily="66" charset="0"/>
              </a:rPr>
              <a:t>Сказка, до свидания!</a:t>
            </a:r>
            <a:endParaRPr lang="ru-RU" sz="9600" b="1" dirty="0">
              <a:solidFill>
                <a:srgbClr val="FF0000"/>
              </a:solidFill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4629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l"/>
            <a:endParaRPr lang="ru-RU" sz="1600" dirty="0">
              <a:solidFill>
                <a:srgbClr val="FFFF00"/>
              </a:solidFill>
            </a:endParaRPr>
          </a:p>
        </p:txBody>
      </p:sp>
      <p:pic>
        <p:nvPicPr>
          <p:cNvPr id="5" name="Picture 2" descr="G:\сказки\0_877a0_18f0031_L.pn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5000628" y="2242648"/>
            <a:ext cx="3884106" cy="43641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15008" y="357166"/>
            <a:ext cx="3157502" cy="1143000"/>
          </a:xfrm>
        </p:spPr>
        <p:txBody>
          <a:bodyPr>
            <a:noAutofit/>
          </a:bodyPr>
          <a:lstStyle/>
          <a:p>
            <a:pPr algn="r"/>
            <a:endParaRPr lang="ru-RU" sz="1600" b="1" i="1" dirty="0"/>
          </a:p>
        </p:txBody>
      </p:sp>
      <p:pic>
        <p:nvPicPr>
          <p:cNvPr id="5" name="Picture 5" descr="G:\сказки\0_87797_4616df7b_XL.pn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3923928" y="2143116"/>
            <a:ext cx="2928958" cy="450789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67000">
              <a:schemeClr val="bg1"/>
            </a:gs>
            <a:gs pos="100000">
              <a:schemeClr val="bg2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G:\сказки\0_534c6_d5f14a3f_L.pn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3000396" cy="1998763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28926" y="500042"/>
            <a:ext cx="2471726" cy="1143000"/>
          </a:xfrm>
        </p:spPr>
        <p:txBody>
          <a:bodyPr>
            <a:normAutofit/>
          </a:bodyPr>
          <a:lstStyle/>
          <a:p>
            <a:pPr algn="l"/>
            <a:endParaRPr lang="ru-RU" sz="1800" dirty="0"/>
          </a:p>
        </p:txBody>
      </p:sp>
      <p:pic>
        <p:nvPicPr>
          <p:cNvPr id="10" name="Picture 3" descr="G:\сказки\Ajbolit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714744" y="1357298"/>
            <a:ext cx="3148689" cy="4429156"/>
          </a:xfrm>
          <a:prstGeom prst="rect">
            <a:avLst/>
          </a:prstGeom>
          <a:noFill/>
        </p:spPr>
      </p:pic>
      <p:pic>
        <p:nvPicPr>
          <p:cNvPr id="6" name="Picture 3" descr="I:\домики\0_53501_6099a33c_L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143504" y="344162"/>
            <a:ext cx="4000496" cy="6513838"/>
          </a:xfrm>
          <a:prstGeom prst="rect">
            <a:avLst/>
          </a:prstGeom>
          <a:noFill/>
        </p:spPr>
      </p:pic>
      <p:pic>
        <p:nvPicPr>
          <p:cNvPr id="20484" name="Picture 4" descr="I:\домики\63370487_1283115028_38.png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2071670" y="4071942"/>
            <a:ext cx="1969055" cy="2643206"/>
          </a:xfrm>
          <a:prstGeom prst="rect">
            <a:avLst/>
          </a:prstGeom>
          <a:noFill/>
        </p:spPr>
      </p:pic>
      <p:pic>
        <p:nvPicPr>
          <p:cNvPr id="20485" name="Picture 5" descr="I:\домики\63370513_1283115216_52.png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0" y="3429000"/>
            <a:ext cx="2214546" cy="2429060"/>
          </a:xfrm>
          <a:prstGeom prst="rect">
            <a:avLst/>
          </a:prstGeom>
          <a:noFill/>
        </p:spPr>
      </p:pic>
      <p:pic>
        <p:nvPicPr>
          <p:cNvPr id="20486" name="Picture 6" descr="I:\домики\0_50734_186882ec_XXXL.jpg.png"/>
          <p:cNvPicPr>
            <a:picLocks noChangeAspect="1" noChangeArrowheads="1"/>
          </p:cNvPicPr>
          <p:nvPr/>
        </p:nvPicPr>
        <p:blipFill>
          <a:blip r:embed="rId7" cstate="email"/>
          <a:srcRect/>
          <a:stretch>
            <a:fillRect/>
          </a:stretch>
        </p:blipFill>
        <p:spPr bwMode="auto">
          <a:xfrm>
            <a:off x="0" y="5638890"/>
            <a:ext cx="2403572" cy="121911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J:\сказки\4a7d9b47ae3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28728" y="5715000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ru-RU" sz="2000" dirty="0"/>
              <a:t/>
            </a:r>
            <a:br>
              <a:rPr lang="ru-RU" sz="2000" dirty="0"/>
            </a:br>
            <a:r>
              <a:rPr lang="ru-RU" sz="2000" dirty="0"/>
              <a:t/>
            </a:r>
            <a:br>
              <a:rPr lang="ru-RU" sz="2000" dirty="0"/>
            </a:br>
            <a:endParaRPr lang="ru-RU" sz="2000" dirty="0"/>
          </a:p>
        </p:txBody>
      </p:sp>
      <p:pic>
        <p:nvPicPr>
          <p:cNvPr id="5" name="Picture 2" descr="I:\домики\d319022541e53c7834fc2465f66e4bd0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-99392"/>
            <a:ext cx="3578778" cy="3244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77833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-1" y="0"/>
            <a:ext cx="91439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100010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sz="2200" b="1" i="1" dirty="0" smtClean="0"/>
              <a:t>)</a:t>
            </a: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 smtClean="0"/>
              <a:t/>
            </a:r>
            <a:br>
              <a:rPr lang="ru-RU" b="1" dirty="0" smtClean="0"/>
            </a:br>
            <a:endParaRPr lang="ru-RU" dirty="0"/>
          </a:p>
        </p:txBody>
      </p:sp>
      <p:pic>
        <p:nvPicPr>
          <p:cNvPr id="5" name="Picture 3" descr="G:\сказки\0_87798_fb86bc53_L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627784" y="1844824"/>
            <a:ext cx="3128353" cy="468521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1189</TotalTime>
  <Words>8</Words>
  <Application>Microsoft Office PowerPoint</Application>
  <PresentationFormat>Экран (4:3)</PresentationFormat>
  <Paragraphs>10</Paragraphs>
  <Slides>40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40</vt:i4>
      </vt:variant>
    </vt:vector>
  </HeadingPairs>
  <TitlesOfParts>
    <vt:vector size="41" baseType="lpstr">
      <vt:lpstr>Тема Office</vt:lpstr>
      <vt:lpstr>Путешествие  по сказкам</vt:lpstr>
      <vt:lpstr> 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 </vt:lpstr>
      <vt:lpstr>)  </vt:lpstr>
      <vt:lpstr>Презентация PowerPoint</vt:lpstr>
      <vt:lpstr>Презентация PowerPoint</vt:lpstr>
      <vt:lpstr>Презентация PowerPoint</vt:lpstr>
      <vt:lpstr>Презентация PowerPoint</vt:lpstr>
      <vt:lpstr>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МОЛОДЦЫ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Сказка, до свидания!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Admin</cp:lastModifiedBy>
  <cp:revision>94</cp:revision>
  <dcterms:created xsi:type="dcterms:W3CDTF">2012-04-22T11:56:02Z</dcterms:created>
  <dcterms:modified xsi:type="dcterms:W3CDTF">2018-01-27T14:52:59Z</dcterms:modified>
</cp:coreProperties>
</file>