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6" r:id="rId4"/>
    <p:sldId id="277" r:id="rId5"/>
    <p:sldId id="275" r:id="rId6"/>
    <p:sldId id="278" r:id="rId7"/>
    <p:sldId id="279" r:id="rId8"/>
    <p:sldId id="257" r:id="rId9"/>
    <p:sldId id="280" r:id="rId10"/>
    <p:sldId id="263" r:id="rId11"/>
    <p:sldId id="273" r:id="rId12"/>
    <p:sldId id="274" r:id="rId13"/>
    <p:sldId id="282" r:id="rId14"/>
    <p:sldId id="283" r:id="rId15"/>
    <p:sldId id="281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122F-9DEC-4667-ACDF-1EF56E93AFF3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48F9-C65F-45EA-8DB0-B304F25FCF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122F-9DEC-4667-ACDF-1EF56E93AFF3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48F9-C65F-45EA-8DB0-B304F25F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122F-9DEC-4667-ACDF-1EF56E93AFF3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48F9-C65F-45EA-8DB0-B304F25F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122F-9DEC-4667-ACDF-1EF56E93AFF3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48F9-C65F-45EA-8DB0-B304F25FCF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122F-9DEC-4667-ACDF-1EF56E93AFF3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48F9-C65F-45EA-8DB0-B304F25F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122F-9DEC-4667-ACDF-1EF56E93AFF3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48F9-C65F-45EA-8DB0-B304F25FCF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122F-9DEC-4667-ACDF-1EF56E93AFF3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48F9-C65F-45EA-8DB0-B304F25FCF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122F-9DEC-4667-ACDF-1EF56E93AFF3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48F9-C65F-45EA-8DB0-B304F25F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122F-9DEC-4667-ACDF-1EF56E93AFF3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48F9-C65F-45EA-8DB0-B304F25F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122F-9DEC-4667-ACDF-1EF56E93AFF3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48F9-C65F-45EA-8DB0-B304F25F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122F-9DEC-4667-ACDF-1EF56E93AFF3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48F9-C65F-45EA-8DB0-B304F25FCF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80122F-9DEC-4667-ACDF-1EF56E93AFF3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2948F9-C65F-45EA-8DB0-B304F25F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ishnyashobby.blogspot.com/2013/11/blog-post_28.html" TargetMode="External"/><Relationship Id="rId2" Type="http://schemas.openxmlformats.org/officeDocument/2006/relationships/hyperlink" Target="https://findmovies.me/video/TaT_yMKnO8I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30450070609.mirtesen.ru/blog/43055559943/Ortopedicheskie-tapochki-dlya-detey-svoimi-rukami" TargetMode="External"/><Relationship Id="rId4" Type="http://schemas.openxmlformats.org/officeDocument/2006/relationships/hyperlink" Target="https://www.&#1083;&#1086;&#1075;&#1086;-&#1087;&#1077;&#1076;.&#1088;&#1092;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4960175"/>
            <a:ext cx="2304257" cy="1170993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логопед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С.Ю.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Кудряшова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Н.В. Платонова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81452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Проведи лето с пользой!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sz="5300" b="0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Массажный коврик для малыша своими руками»</a:t>
            </a:r>
            <a:endParaRPr lang="ru-RU" sz="4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60407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Мышкин, 2019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8864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Консультационный пункт «Кроха»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МДОУ детский сад «Тополёк»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6327" y="2996952"/>
            <a:ext cx="5295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Documents and Settings\Администратор\Рабочий стол\солнц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15063"/>
            <a:ext cx="1496366" cy="25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fКоврик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39"/>
            <a:ext cx="7476370" cy="634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Documents and Settings\Администратор\Рабочий стол\солнц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686"/>
            <a:ext cx="1475656" cy="24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iКоврик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30710" y="1986894"/>
            <a:ext cx="618879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Documents and Settings\Администратор\Рабочий стол\iКоврик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40147"/>
            <a:ext cx="5256584" cy="4781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Documents and Settings\Администратор\Рабочий стол\iсолнце оч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173" y="0"/>
            <a:ext cx="1974558" cy="19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4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Коврик 6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92202"/>
            <a:ext cx="4248472" cy="4835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Documents and Settings\Администратор\Рабочий стол\iКоврик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67" y="260648"/>
            <a:ext cx="4392488" cy="4554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Documents and Settings\Администратор\Рабочий стол\iсолнце оч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5503" y="-99392"/>
            <a:ext cx="1974558" cy="19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19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Documents and Settings\Администратор\Рабочий стол\iсолнце оч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5503" y="-99392"/>
            <a:ext cx="1974558" cy="19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9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iсолнце о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5503" y="-99392"/>
            <a:ext cx="1974558" cy="19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06"/>
          <a:stretch/>
        </p:blipFill>
        <p:spPr bwMode="auto">
          <a:xfrm>
            <a:off x="526125" y="504222"/>
            <a:ext cx="3487919" cy="2599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2" t="12235" r="6326" b="7371"/>
          <a:stretch/>
        </p:blipFill>
        <p:spPr bwMode="auto">
          <a:xfrm>
            <a:off x="4472428" y="3328946"/>
            <a:ext cx="3872968" cy="303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26" r="12343"/>
          <a:stretch/>
        </p:blipFill>
        <p:spPr bwMode="auto">
          <a:xfrm>
            <a:off x="4491149" y="540691"/>
            <a:ext cx="2861537" cy="2563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5" r="7915"/>
          <a:stretch/>
        </p:blipFill>
        <p:spPr bwMode="auto">
          <a:xfrm>
            <a:off x="535217" y="3328946"/>
            <a:ext cx="3384376" cy="3074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028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390" y="1238561"/>
            <a:ext cx="69127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Проведите лето с пользой!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Администратор\Рабочий стол\iсолнце о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99393"/>
            <a:ext cx="2243805" cy="22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3" t="29055" r="13433" b="8060"/>
          <a:stretch/>
        </p:blipFill>
        <p:spPr bwMode="auto">
          <a:xfrm>
            <a:off x="2250947" y="3669996"/>
            <a:ext cx="4581653" cy="265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75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0567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Интернет-журнал «Планета детства»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https://findmovies.me/video/TaT_yMKnO8I/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hlinkClick r:id="rId3"/>
              </a:rPr>
              <a:t>http://vishnyashobby.blogspot.com/2013/11/blog-post_28.html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hlinkClick r:id="rId4"/>
              </a:rPr>
              <a:t>https://www.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4"/>
              </a:rPr>
              <a:t>лого-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  <a:hlinkClick r:id="rId4"/>
              </a:rPr>
              <a:t>пед.рф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hlinkClick r:id="rId5"/>
              </a:rPr>
              <a:t>http://s30450070609.mirtesen.ru/blog/43055559943/Ortopedicheskie-tapochki-dlya-detey-svoimi-rukami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02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72600"/>
            <a:ext cx="712879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Оздоровление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организма ребенка при помощи массажных дорожек, посредством воздействия на биологически активные точки стопы.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Закаливание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организма.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коррекция плоскостопия.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чувства равновесия и координации движений.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Сенсорное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укрепление здоровья детей.</a:t>
            </a:r>
          </a:p>
          <a:p>
            <a:endParaRPr lang="ru-RU" dirty="0"/>
          </a:p>
        </p:txBody>
      </p:sp>
      <p:pic>
        <p:nvPicPr>
          <p:cNvPr id="8194" name="Picture 2" descr="C:\Documents and Settings\Администратор\Рабочий стол\iСолнын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669518" cy="180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58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Чем привлекателен этот коврик?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Яркий и привлекательный, коврик рассчитан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детей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дошкольного возраста.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Коврик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тренирует мышцы стопы, способствует формированию правильной походки, осанки, стимулирует нервные окончания, отвечающие в организме за иммунитет, мыслительную и двигательную деятельность, способствует развитию тактильной чувствительности дошкольников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Элементы коврика сделаны  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ткани разных фактур,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лент, веревочек и тесемок, пуговиц, объемных деталей. Он одновременно и массажный и развивающий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мелкой моторики благоприятно сказывается на развитии речи детей, развивает воображение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Способствует развитию навыков счета, представлений  «больше», «меньше», «столько же», знаний формы предметов, цвета и 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Picture 2" descr="C:\Documents and Settings\Администратор\Рабочий стол\iСолнынк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737"/>
            <a:ext cx="1669518" cy="180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37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 использовать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коврик?</a:t>
            </a:r>
          </a:p>
          <a:p>
            <a:pPr marL="45720" indent="0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просто ходить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дорожке;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найти одинаковые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пуговицы,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палочки и т.д.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найти большие/маленькие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пуговицы,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зеленые/красные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пуговицы,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пуговки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снизу/слева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чего-либо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посчитать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цветочки, рыбок, камешки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карандаши..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пощупать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пальчиками все, что есть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дорожке;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поиграть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аппликациями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(заплетать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косички, застёгивать пуговицы, кнопки, менять элементы на липучках…)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C:\Documents and Settings\Администратор\Рабочий стол\iсолнце о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5503" y="-99392"/>
            <a:ext cx="1974558" cy="197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60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969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 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плотной, лучше легко моющейся,        ткани для основы дорожки;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материала (пуговицы разных размеров, кнопки, губки, карандаши или палочки (прутики), камни, ракушки, верёвочки, шнуры разной толщины и цвета, крышечки от бутылок и т.п.)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</p:txBody>
      </p:sp>
      <p:pic>
        <p:nvPicPr>
          <p:cNvPr id="7" name="Содержимое 3" descr="IMG_2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8792" y="3789040"/>
            <a:ext cx="3757463" cy="2818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3" descr="IMG_2894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305468" y="3847590"/>
            <a:ext cx="3978499" cy="2730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Администратор\Рабочий стол\iСолнынк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669518" cy="180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2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88640"/>
            <a:ext cx="51845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Продумать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дизайн, тему дорожки (растительный, морской, цветочный, пейзажный и др.)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Нарисовать примерную схему на бумаге, потом нанести разметку на ткань;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IMG_289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37962" y="4072486"/>
            <a:ext cx="4522070" cy="259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919.JPG"/>
          <p:cNvPicPr>
            <a:picLocks noChangeAspect="1"/>
          </p:cNvPicPr>
          <p:nvPr/>
        </p:nvPicPr>
        <p:blipFill>
          <a:blip r:embed="rId3" cstate="print"/>
          <a:srcRect t="30189" b="30188"/>
          <a:stretch>
            <a:fillRect/>
          </a:stretch>
        </p:blipFill>
        <p:spPr>
          <a:xfrm rot="5400000">
            <a:off x="4303040" y="1897760"/>
            <a:ext cx="6302454" cy="2884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Documents and Settings\Администратор\Рабочий стол\солнц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1496366" cy="25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81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548680"/>
            <a:ext cx="849694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Изготовить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детали, прострочить связать крючком;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синтепоном, гречей, горохом или фасолью и т.п.</a:t>
            </a:r>
          </a:p>
        </p:txBody>
      </p:sp>
      <p:pic>
        <p:nvPicPr>
          <p:cNvPr id="4" name="Рисунок 3" descr="IMG_2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752" y="3284984"/>
            <a:ext cx="3956894" cy="2967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6776" y="3284984"/>
            <a:ext cx="4071965" cy="2967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Администратор\Рабочий стол\iСолнынк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0838" y="0"/>
            <a:ext cx="1669518" cy="180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38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896544" cy="3737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3941" y="2996952"/>
            <a:ext cx="4744041" cy="3558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Администратор\Рабочий стол\iСолнынк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29558" cy="21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88640"/>
            <a:ext cx="50405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Пришить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деталям кнопки, липучки или пуговицы.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Закрепить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полотне.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Коврик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3032322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Documents and Settings\Администратор\Рабочий стол\iКоврик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25" y="3068960"/>
            <a:ext cx="5469864" cy="3010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Documents and Settings\Администратор\Рабочий стол\солнц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553" y="764704"/>
            <a:ext cx="1475656" cy="24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7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1620</TotalTime>
  <Words>344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Проведи лето с пользой! «Массажный коврик для малыша своими руками»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Проведи лето с пользой коврик массажный</dc:title>
  <dc:creator>Кудряшова С.Ю.</dc:creator>
  <cp:lastModifiedBy>User</cp:lastModifiedBy>
  <cp:revision>113</cp:revision>
  <dcterms:created xsi:type="dcterms:W3CDTF">2017-01-04T06:43:04Z</dcterms:created>
  <dcterms:modified xsi:type="dcterms:W3CDTF">2019-11-19T09:54:34Z</dcterms:modified>
</cp:coreProperties>
</file>