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72" r:id="rId3"/>
    <p:sldId id="266" r:id="rId4"/>
    <p:sldId id="270" r:id="rId5"/>
    <p:sldId id="267" r:id="rId6"/>
    <p:sldId id="268" r:id="rId7"/>
    <p:sldId id="269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0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0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40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7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26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05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3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2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2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5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2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6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9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3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9E8DA-5754-48C6-B706-C0EC67303A33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07FF470-EBB6-42A9-ABB6-078200BB4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753" y="524435"/>
            <a:ext cx="10865223" cy="16539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своими</a:t>
            </a:r>
            <a:br>
              <a:rPr lang="ru-RU" sz="5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руками 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3" y="2178424"/>
            <a:ext cx="5988805" cy="43702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22776" y="2043954"/>
            <a:ext cx="33483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Бросовый материал —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 то, что можно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без жалости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выкинуть, а можно и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использовать, дав волю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безграничной детской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фантазии.</a:t>
            </a: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Шлосс</a:t>
            </a:r>
            <a:endParaRPr lang="ru-RU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648" y="578224"/>
            <a:ext cx="8269940" cy="57284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Вам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не требующие материальных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в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изготовлении.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можно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и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дома.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пуговицы различных цветов и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размеров, разноцветные камни, трубочки из-под сока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 длины, колпачки от фломастеров, шишки,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палочки, ракушки, счетные палочки,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канцелярские палочки, пластмассовые разноцветные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крышечки, деревянный геометрический мелкий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конструктор, разноцветные фишки с отверстиями,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шнурков и мягкой проволоки. Всё находиться в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и дети в любой момент могут все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достать и использовать в игре.</a:t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8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9624"/>
            <a:ext cx="10766612" cy="180190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БУСЫ»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42534" y="1125415"/>
            <a:ext cx="10662278" cy="559811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Бусы изготовлены из колпачков и корпусов пустых фломастеров. На разноцветные шнурки дети нанизывают их, закрепляя цвета, тренируя мелкую моторику, во время игры воспитываются усидчивость целеустремленность.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kladraz.ru/upload/blogs2/2016/2/11780_b2066101703ed93d1d08bacaee7ce1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50" y="2015237"/>
            <a:ext cx="59817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6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трубочки»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754" y="1196788"/>
            <a:ext cx="9144000" cy="566121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На основании валика туалетной бумаги сделайте кружочки по размеру трубочек. Готово! Получается за 7-10 минут! Теперь малыш должен вставить трубочки от отверстия валика. Развиваем мелкую моторику и учим цвета.</a:t>
            </a:r>
            <a:endParaRPr lang="ru-RU" sz="2000" b="1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436" y="2232211"/>
            <a:ext cx="4800599" cy="44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7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76466" cy="14563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«НАКОРМИМ РЫБОК»</a:t>
            </a:r>
            <a:r>
              <a:rPr lang="ru-RU" b="1" dirty="0" smtClean="0">
                <a:solidFill>
                  <a:srgbClr val="39306F"/>
                </a:solidFill>
                <a:latin typeface="Trebuchet ms" panose="020B0603020202020204" pitchFamily="34" charset="0"/>
              </a:rPr>
              <a:t/>
            </a:r>
            <a:br>
              <a:rPr lang="ru-RU" b="1" dirty="0" smtClean="0">
                <a:solidFill>
                  <a:srgbClr val="39306F"/>
                </a:solidFill>
                <a:latin typeface="Trebuchet ms" panose="020B0603020202020204" pitchFamily="34" charset="0"/>
              </a:rPr>
            </a:b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0306" y="1237129"/>
            <a:ext cx="9345706" cy="549984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предназначена для знакомства и закрепления основных цветов. В роли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рыбок« выступили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пластиковые бутылки, оформленные цветной самоклеящейся бумагой и аппликацией, а " зернышками" могут послужить крышки от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бутылок.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024" y="2515395"/>
            <a:ext cx="5879306" cy="42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0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061948" cy="199612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"ПОДБЕРИ КРЫШКУ К БАНОЧКЕ"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3266"/>
            <a:ext cx="10789920" cy="5387925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баночки разного размера из-под витаминов, обклеены разноцветной самоклеящейся бумагой. Дети учатся откручивать и закручивать крышки, подбирая их по цвету и размеру, здесь также идет закрепление цвета, понятий величины, тренируется мелкая моторика. Для организации игр в домашних условиях можно в баночки капнуть чуточку эфирных масел- пихты, лимона, ванили и других- будет одновременной пользой для здоровья и тренировкой над развитием рецепторов обоняния.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86" y="2946982"/>
            <a:ext cx="5591141" cy="38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8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83" y="609600"/>
            <a:ext cx="9103658" cy="137513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по цвету»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566" y="1223682"/>
            <a:ext cx="8915400" cy="549984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карточки с кружочками определенных цветов. Теперь на каждой карточке нужно разложить 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цвету.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113" y="1984737"/>
            <a:ext cx="5002306" cy="44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1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type="title"/>
          </p:nvPr>
        </p:nvSpPr>
        <p:spPr>
          <a:xfrm>
            <a:off x="215901" y="0"/>
            <a:ext cx="8623300" cy="40513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познавательными играми малыш весело</a:t>
            </a:r>
          </a:p>
          <a:p>
            <a:pPr algn="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проведёт время, а если включить добрую</a:t>
            </a:r>
          </a:p>
          <a:p>
            <a:pPr algn="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приятную музыку, то она создаст лёгкую</a:t>
            </a:r>
          </a:p>
          <a:p>
            <a:pPr algn="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непринуждённую атмосферу. Решая</a:t>
            </a:r>
          </a:p>
          <a:p>
            <a:pPr algn="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несложные, развивающие игровые задания</a:t>
            </a:r>
          </a:p>
          <a:p>
            <a:pPr algn="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будет радоваться своим</a:t>
            </a:r>
          </a:p>
          <a:p>
            <a:pPr algn="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и достижениям.</a:t>
            </a:r>
          </a:p>
          <a:p>
            <a:pPr algn="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хорошее настроение - это залог успешного</a:t>
            </a:r>
          </a:p>
          <a:p>
            <a:pPr algn="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развития!</a:t>
            </a:r>
          </a:p>
          <a:p>
            <a:pPr algn="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Тендентник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М.Н.</a:t>
            </a:r>
          </a:p>
          <a:p>
            <a:pPr algn="r"/>
            <a:endParaRPr lang="ru-RU" dirty="0"/>
          </a:p>
        </p:txBody>
      </p:sp>
      <p:pic>
        <p:nvPicPr>
          <p:cNvPr id="1028" name="Picture 4" descr="https://i.pinimg.com/736x/04/9e/b8/049eb85b4ad9571fcc738637b6879e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1" y="3255151"/>
            <a:ext cx="4178300" cy="339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482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</TotalTime>
  <Words>280</Words>
  <Application>Microsoft Office PowerPoint</Application>
  <PresentationFormat>Произвольный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Дидактические игры своими руками </vt:lpstr>
      <vt:lpstr>Представляем Вам игры, не требующие материальных затрат в изготовлении.  Их можно сделать и для занятий с детьми дома. Можно использовать пуговицы различных цветов и размеров, разноцветные камни, трубочки из-под сока различной длины, колпачки от фломастеров, шишки, счетные палочки, ракушки, счетные палочки, канцелярские палочки, пластмассовые разноцветные крышечки, деревянный геометрический мелкий конструктор, разноцветные фишки с отверстиями, набор шнурков и мягкой проволоки. Всё находиться в доступности и дети в любой момент могут все аккуратно достать и использовать в игре. </vt:lpstr>
      <vt:lpstr>«СОБЕРИ БУСЫ» </vt:lpstr>
      <vt:lpstr>«Весёлые трубочки»</vt:lpstr>
      <vt:lpstr>«НАКОРМИМ РЫБОК» </vt:lpstr>
      <vt:lpstr>"ПОДБЕРИ КРЫШКУ К БАНОЧКЕ"</vt:lpstr>
      <vt:lpstr>«Разложи по цвету»</vt:lpstr>
      <vt:lpstr>С познавательными играми малыш весело проведёт время, а если включить добрую приятную музыку, то она создаст лёгкую непринуждённую атмосферу. Решая несложные, развивающие игровые задания ребёнок будет радоваться своим результатам и достижениям. А хорошее настроение - это залог успешного развития! Тендентник М.Н.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своими руками </dc:title>
  <dc:creator>WIN</dc:creator>
  <cp:lastModifiedBy>USER</cp:lastModifiedBy>
  <cp:revision>22</cp:revision>
  <dcterms:created xsi:type="dcterms:W3CDTF">2021-02-25T11:17:01Z</dcterms:created>
  <dcterms:modified xsi:type="dcterms:W3CDTF">2021-10-27T10:21:35Z</dcterms:modified>
</cp:coreProperties>
</file>