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8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41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759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6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496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055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07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4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70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27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2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63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28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9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66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5819-D030-4B40-A842-86A33DEF6488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BD38F4-E319-4BB8-A99B-7C5CAC78A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98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574" y="1714260"/>
            <a:ext cx="6096851" cy="34294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623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/>
                </a:solidFill>
                <a:latin typeface="Monotype Corsiva" panose="03010101010201010101" pitchFamily="66" charset="0"/>
              </a:rPr>
              <a:t>Музыкальное воспитание детей в        условиях семьи</a:t>
            </a:r>
            <a:endParaRPr lang="ru-RU" sz="4400" b="1" dirty="0">
              <a:solidFill>
                <a:schemeClr val="accent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7037"/>
            <a:ext cx="9408362" cy="5060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</a:rPr>
              <a:t>	Музыка 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</a:rPr>
              <a:t>занимает важное место в развитии личности ребенка и является той прочной нитью, которая связывает ребенка с миром взрослых и вместе с тем позволяет ощутить себя как личность. Влияние музыки бывает подчас более сильным, чем уговоры или наказания, поскольку она может непосредственно воздействовать на чувства ребенка через эмоционально-образное содержание музыкального произведения, вызвать у ребенка чувство -  сопереживание, формирует его внутренний мир. Музыка, очень хорошо, побуждает ребенка к творчеству, активизируя его воображение, фантазию. Простейшие творческие проявления ребенка в доступной для него музыкальной деятельности являются залогом его будущего успеха в последующей жизни.</a:t>
            </a:r>
          </a:p>
          <a:p>
            <a:pPr marL="0" indent="0">
              <a:buNone/>
            </a:pP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</a:rPr>
              <a:t>	От 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</a:rPr>
              <a:t>того, насколько комфортна окружающая ребенка среда, будет во многом зависеть его собственное поведение по отношению к сверстникам, и окружающим его, взрослым. И если ребенок будет воспитываться в атмосфере душевной теплоты, понимания, эмоционального комфорта, то у него не будут возникать негативные проявления, чувство отторжения, ощущение собственной неполноценности и ненужности. Задача родителей – содействовать музыкально-творческому развитию ребенка, поддерживая стремление к игре, попытки к самостоятельным действиям и стимулируя их; развивать у детей интерес к музыке, желание участвовать в исполнении незатейливых песен, танцев, игр.</a:t>
            </a:r>
          </a:p>
          <a:p>
            <a:endParaRPr lang="ru-RU" sz="16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0918208" y="5563101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92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latin typeface="Monotype Corsiva" panose="03010101010201010101" pitchFamily="66" charset="0"/>
              </a:rPr>
              <a:t>Музыкальные занятия в домашних условиях.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252" y="1452728"/>
            <a:ext cx="10181230" cy="4908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Правильно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организованные музыкальные занятия могут сыграть большую роль в создании особой, дружеской, доверительной и творческой атмосферы в семье, что несомненно значимо для ребенка с проблемами в развитии. Это важно и для укрепления семейных отношений.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Каждая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семья должна позаботиться о наличии хотя бы скромной фонотеки с записью музыки для детей. Это должна быть музыка, ценная в художественном отношении, воспитывающая у детей нравственно-эстетические чувства, способствующая первоначальному формированию основ музыкального вкуса и доступная для восприятия ребенка. В основном это классическая музыка, предназначенная для слушания, музыка для движений, детские песни, сказки с музыкальным сопровождением.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Основной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совет, который можно дать родителям:  побольше слушать с детьми хорошую музыку, сделав это правилом, семейной традицией, но нужно обратить внимание на то, какую музыку слушаете вы и ваши дети.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Возбуждающая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, громкая музыка, выражающая агрессивный настрой, лишает человека состояния уравновешенности, спокойствия, побуждает к разрушительным действиям. Особенно противопоказана такая музыка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гипервозбудимым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, расторможенным детям со слабым контролем, т. к. она усиливает проявление отрицательных свойств в поведении ребенка.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Спокойная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музыка, вызывающая ощущения радости, покоя, любви, способна гармонизовать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эмоциональное состояние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как большого, так и маленького слушателя, а так же развивать концентрацию внимания.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Играя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дома с детьми, мы советуем, широко использовать песенки-упражнения для развития мелкой моторики у детей. Забавные тексты песенок являются подсказкой для предлагаемых движений, а веселая и красивая музыка создаст нужное настроение, поможет ритмичному и выразительному исполнению.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	Предлагаемые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песенки-игры способствуют развитию внимания, памяти и мышления детей.</a:t>
            </a:r>
          </a:p>
          <a:p>
            <a:endParaRPr lang="ru-RU" sz="1400" b="1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000095" y="560923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2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6254"/>
            <a:ext cx="8748214" cy="589159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dirty="0">
                <a:solidFill>
                  <a:schemeClr val="accent2">
                    <a:lumMod val="50000"/>
                  </a:schemeClr>
                </a:solidFill>
              </a:rPr>
              <a:t>МАЛЕНЬКАЯ МЫШКА</a:t>
            </a:r>
          </a:p>
          <a:p>
            <a:endParaRPr lang="ru-RU" sz="7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Маленькая мышка.                            Бегут пальцами обеих рук по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столу и коленям.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По городу бежит, 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Глядит ко всем в окошки,               Сложив пальцы рук круглым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окошечком, заглядывают в него.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И пальчиком грозит:                        Грозят пальчиком. </a:t>
            </a:r>
          </a:p>
          <a:p>
            <a:endParaRPr lang="ru-RU" sz="7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7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«А кто не лег в кроватку?               Руки прижаты ладонями друг к   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другу. Лежат на тыльной стороне          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одной из рук на столе (коленях)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А кто не хочет спать?                       Переворачивают руки на другой 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«бок».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Такого непослушного                      Щекочут пальцами то одну, то </a:t>
            </a:r>
          </a:p>
          <a:p>
            <a:r>
              <a:rPr lang="ru-RU" sz="7200" b="1" dirty="0">
                <a:solidFill>
                  <a:schemeClr val="accent2">
                    <a:lumMod val="50000"/>
                  </a:schemeClr>
                </a:solidFill>
              </a:rPr>
              <a:t>я буду щекотать!»                              другую ладошку.   </a:t>
            </a:r>
          </a:p>
          <a:p>
            <a:endParaRPr lang="ru-RU" sz="7200" dirty="0"/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10699845" y="560663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8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958" y="208959"/>
            <a:ext cx="9503896" cy="55913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РИСОВАНИЕ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Дети выполняют движения в соответствии с текстом. Можно рисовать на столе, коленях, полу, животе…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Мы кружок нарисовали,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Наши пальчики устали,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Мы руками потрясем,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Рисовать опять начнем.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Мы черту нарисовали…..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Мы волну нарисовали….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Точки мы нарисовали…..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Такие игры могут быть использованы для совместного отдыха детей и взрослых</a:t>
            </a:r>
            <a:r>
              <a:rPr lang="ru-RU" b="1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10931856" y="558193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689" y="118280"/>
            <a:ext cx="8596668" cy="15058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Monotype Corsiva" panose="03010101010201010101" pitchFamily="66" charset="0"/>
              </a:rPr>
              <a:t>МУЗЫКА   НАЧИНАЕТСЯ  В  СЕМЬЕ.</a:t>
            </a:r>
            <a:br>
              <a:rPr lang="ru-RU" b="1" dirty="0">
                <a:latin typeface="Monotype Corsiva" panose="03010101010201010101" pitchFamily="66" charset="0"/>
              </a:rPr>
            </a:br>
            <a:r>
              <a:rPr lang="ru-RU" b="1" dirty="0">
                <a:latin typeface="Monotype Corsiva" panose="03010101010201010101" pitchFamily="66" charset="0"/>
              </a:rPr>
              <a:t/>
            </a:r>
            <a:br>
              <a:rPr lang="ru-RU" b="1" dirty="0">
                <a:latin typeface="Monotype Corsiva" panose="03010101010201010101" pitchFamily="66" charset="0"/>
              </a:rPr>
            </a:br>
            <a:r>
              <a:rPr lang="ru-RU" b="1" dirty="0">
                <a:latin typeface="Monotype Corsiva" panose="03010101010201010101" pitchFamily="66" charset="0"/>
              </a:rPr>
              <a:t>УВАЖАЕМЫЕ МАМЫ И ПАПЫ!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689" y="1624083"/>
            <a:ext cx="8596668" cy="48176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Каждый человек  идет  к  музыке  своим  путем. Помогите детям  полюбить  музыку.  Детство  -  самая  счастливая  пора  жизни.  Яркость  и  богатство  впечатлений  остаются  в  памяти  навсегда.  Праздники   детства…  они греют нас  своим  светом  всю  жизнь!  Считается,  что  ребенок,  с  раннего  возраста погруженный  в  атмосферу  радости, вырастет   более  устойчивым  ко  многим  неожиданным  ситуациям,   будет менее подвержен стрессам и разочарованиям.</a:t>
            </a:r>
          </a:p>
          <a:p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ПОСТАРАЙТЕСЬ:</a:t>
            </a:r>
          </a:p>
          <a:p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Ищите  везде  музыку:  дома,  в  городе,  на  природе  (в лесу,  на  даче , на  море,  у  реки и т.д.).  Создайте  дома  фонотеку  записей  классической,  народной,  современной  детской  музыки;</a:t>
            </a:r>
          </a:p>
          <a:p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Приобретайте  музыкальные  игрушки (погремушки,  гармошки,  бубны,  музыкальные  книги,  дудочки,  барабаны  и  т. д.)  и  изготавливайте  их  сами.  Тем  самым  Вы  создадите  домашний МУЗЫКАЛЬНЫЙ  УГОЛОК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0849970" y="562287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067175" cy="304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381" y="1"/>
            <a:ext cx="2647666" cy="26476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7253" y="1524000"/>
            <a:ext cx="2394047" cy="23940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024" y="3178791"/>
            <a:ext cx="2538484" cy="25384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2972" y="3287973"/>
            <a:ext cx="3310718" cy="3310718"/>
          </a:xfrm>
          <a:prstGeom prst="rect">
            <a:avLst/>
          </a:prstGeom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10754436" y="555627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5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253" y="99777"/>
            <a:ext cx="9722260" cy="63829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Поощряйте  любое   проявление  песенного  и  танцевального  творчества  малыша,  пойте  и  танцуйте  вместе  с  ним,  сочиняйте  песни  и  танцы;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Если  Вы  владеете  игрой  на  каком - либо   музыкальном  инструменте,  как  можно  чаще  музицируйте,  аккомпанируйте  своему  малышу;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Посещайте  со  своим  ребенком    музыкальные  сказки,  театры,  концерты;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Мы стремимся воспитывать у  детей  любовь  и  интерес  к  музыке,  помочь  каждому  ребенку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самореализоваться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 в  каком - либо  виде  музыкальной  деятельности,  развиваться  более  гармонично,  почувствовать  радость.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Приобщившись  к  музыке  в  детстве,  они  не  вырастут равнодушными,  черствыми  людьми.  Наш  совместный  труд  приносит  радость  детям,  счастье  родителям,  а  результат  этого  труда – счастливое  детство  наших  малышей!</a:t>
            </a:r>
          </a:p>
        </p:txBody>
      </p:sp>
      <p:sp>
        <p:nvSpPr>
          <p:cNvPr id="2" name="Управляющая кнопка: в начало 1">
            <a:hlinkClick r:id="" action="ppaction://hlinkshowjump?jump=firstslide" highlightClick="1"/>
          </p:cNvPr>
          <p:cNvSpPr/>
          <p:nvPr/>
        </p:nvSpPr>
        <p:spPr>
          <a:xfrm>
            <a:off x="10836322" y="5554639"/>
            <a:ext cx="1042416" cy="104241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2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435</Words>
  <Application>Microsoft Office PowerPoint</Application>
  <PresentationFormat>Широкоэкранный</PresentationFormat>
  <Paragraphs>59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Monotype Corsiva</vt:lpstr>
      <vt:lpstr>Trebuchet MS</vt:lpstr>
      <vt:lpstr>Wingdings 3</vt:lpstr>
      <vt:lpstr>Грань</vt:lpstr>
      <vt:lpstr>Музыкальное воспитание детей в        условиях семьи</vt:lpstr>
      <vt:lpstr>Музыкальные занятия в домашних условиях.</vt:lpstr>
      <vt:lpstr>Презентация PowerPoint</vt:lpstr>
      <vt:lpstr>Презентация PowerPoint</vt:lpstr>
      <vt:lpstr>МУЗЫКА   НАЧИНАЕТСЯ  В  СЕМЬЕ.  УВАЖАЕМЫЕ МАМЫ И ПАПЫ!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Музыкальное воспитание детей в        условиях семьи</dc:title>
  <dc:creator>galina</dc:creator>
  <cp:lastModifiedBy>galina</cp:lastModifiedBy>
  <cp:revision>6</cp:revision>
  <dcterms:created xsi:type="dcterms:W3CDTF">2020-11-21T17:10:42Z</dcterms:created>
  <dcterms:modified xsi:type="dcterms:W3CDTF">2020-11-21T19:33:58Z</dcterms:modified>
</cp:coreProperties>
</file>