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8" r:id="rId13"/>
    <p:sldId id="280" r:id="rId14"/>
    <p:sldId id="258" r:id="rId15"/>
    <p:sldId id="259" r:id="rId16"/>
    <p:sldId id="260" r:id="rId17"/>
    <p:sldId id="261" r:id="rId18"/>
    <p:sldId id="263" r:id="rId19"/>
    <p:sldId id="262" r:id="rId20"/>
    <p:sldId id="264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 -эстетическое направление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физкультурно-оздоровительное направление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естественно-научное направление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24096"/>
        <c:axId val="69132288"/>
      </c:barChart>
      <c:catAx>
        <c:axId val="6912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69132288"/>
        <c:crosses val="autoZero"/>
        <c:auto val="1"/>
        <c:lblAlgn val="ctr"/>
        <c:lblOffset val="100"/>
        <c:noMultiLvlLbl val="0"/>
      </c:catAx>
      <c:valAx>
        <c:axId val="6913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12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0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5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9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8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8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3578-98EA-41D3-A76B-A5F71F02F4B7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ndekor.ru/kursovaya-2/prepodavatelyu/metodika-diagnostirovaniia-kommunikativnykh-sposobnostei-u-detei-mladshego-doshkolnogo-vo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404664"/>
            <a:ext cx="676875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содержанию и оформлению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общеразвивающих программ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204864"/>
            <a:ext cx="3476248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2204864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«Тополёк»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Медовикова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Алевтина Анатольевна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1653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Мышкин  2018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136904" cy="39604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приложений могут быть использованы: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Карты, картинки, схемы, иллюстрации, образцы, таблицы, шаблоны  и т.д.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и осуществление образовательной деятельности по дополнительным общеразвивающим программа в МДОУ детском саду «Тополёк»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136904" cy="3672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-Положение об организация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по дополнительным общеразвивающим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МДОУ детском саду «Тополёк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утверждается приказом на начало учебного года,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-Приказ об утверждении программ и об организации дополнительных бесплатных образовательных услуг на предстоящий учебный год,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бесплатной кружковой работы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2018/19 учебный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дополнительных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МДОУ детском саду Тополёк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44121"/>
              </p:ext>
            </p:extLst>
          </p:nvPr>
        </p:nvGraphicFramePr>
        <p:xfrm>
          <a:off x="1331640" y="2924944"/>
          <a:ext cx="6984776" cy="28050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84776"/>
              </a:tblGrid>
              <a:tr h="100487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532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Физкультурно-оздоровительное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487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Естественно-научное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26924"/>
              </p:ext>
            </p:extLst>
          </p:nvPr>
        </p:nvGraphicFramePr>
        <p:xfrm>
          <a:off x="457200" y="1314677"/>
          <a:ext cx="8229600" cy="481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62068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действующих кружков и их направленность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9"/>
            <a:ext cx="8229600" cy="1080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«Волшебный пластилин»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16832"/>
            <a:ext cx="3478018" cy="4752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23" y="1916832"/>
            <a:ext cx="5450973" cy="476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«Золотой ключик»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8994"/>
            <a:ext cx="4572000" cy="3480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8994"/>
            <a:ext cx="4550025" cy="3480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1728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«Ладушки»            «Чародеи цвета»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382262"/>
            <a:ext cx="4307971" cy="3673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" y="2348880"/>
            <a:ext cx="4541371" cy="36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74846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«Ложкари»            «Тополёк-Т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1" y="2276872"/>
            <a:ext cx="4366322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9248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74846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кружок «Конфетти»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272808" cy="48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17281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Черлидинг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4732"/>
            <a:ext cx="6768752" cy="4781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15403"/>
              </p:ext>
            </p:extLst>
          </p:nvPr>
        </p:nvGraphicFramePr>
        <p:xfrm>
          <a:off x="395536" y="1421523"/>
          <a:ext cx="8424936" cy="47098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24936"/>
              </a:tblGrid>
              <a:tr h="56354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от 29.12.2012 № 273–ФЗ «Об образовании в Российской Федерации»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07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 29.08.2013 № 1008 «Об утверждении Порядка организации и осуществления образовательной деятельности по дополнительным общеобразовательным программам»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659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Главного государственного санитарного врача РФ от 04.07.2014 №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659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23.08.2017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79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образовательной организации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748464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 направление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«Сказочная лаборатория»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" y="2420888"/>
            <a:ext cx="4554421" cy="432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788024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3888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800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Требования к содержанию и оформлению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дополнительных общеразвивающих программ</a:t>
            </a: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920880" cy="432048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Учебно-тематическое планирование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дополнительной образовательной программы (по годам)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образовательного процесса (материально-техническое)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источник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Пояснительная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записка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дополнительной общеразвивающей программе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920880" cy="4824536"/>
          </a:xfrm>
        </p:spPr>
        <p:txBody>
          <a:bodyPr>
            <a:norm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детей;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программы;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основную программу;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(обучающие, развивающие, воспитательные);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обучения.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29614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Учебно-тематическое планирование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83425"/>
              </p:ext>
            </p:extLst>
          </p:nvPr>
        </p:nvGraphicFramePr>
        <p:xfrm>
          <a:off x="611559" y="1988840"/>
          <a:ext cx="8280920" cy="260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65"/>
                <a:gridCol w="2595503"/>
                <a:gridCol w="1872209"/>
                <a:gridCol w="1440159"/>
                <a:gridCol w="1656184"/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учебных блоков (разделов)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часов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Практика</a:t>
                      </a:r>
                      <a:endParaRPr lang="ru-RU" sz="2400" dirty="0"/>
                    </a:p>
                  </a:txBody>
                  <a:tcPr anchor="ctr"/>
                </a:tc>
              </a:tr>
              <a:tr h="365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29614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дополнительной общеразвивающей программы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51655"/>
              </p:ext>
            </p:extLst>
          </p:nvPr>
        </p:nvGraphicFramePr>
        <p:xfrm>
          <a:off x="827583" y="1412240"/>
          <a:ext cx="7992889" cy="31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/>
                <a:gridCol w="1944216"/>
                <a:gridCol w="2088232"/>
                <a:gridCol w="1872208"/>
              </a:tblGrid>
              <a:tr h="2376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блок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понятия темы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5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дополнительной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общеразвивающей программы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7160840" cy="386598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обеспечение;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 образовательных результатов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226024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-наблюдение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процессе, фиксация результатов наблюдения (проводится регулярно, после каждого учебного занятия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-выполнение ребёнком конкретных заданий (постоянно на каждом занятии);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с родителями, анкетирование (с целью выявления уровня развития и особенностей каждого из		 детей),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с детьми, ответы детей;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-педагогическое диагностирование в начале и по окончании обучения;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-психологическое диагностирование по окончании обучения (диагностика школьной готовности);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присутствовать родителям на любом занятии по их желанию.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136904" cy="39604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Безрукова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Каменкова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О.Н. Методика определения уровня речевого развития детей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– М.: Русская речь, 2014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u="sng" dirty="0">
                <a:hlinkClick r:id="rId3"/>
              </a:rPr>
              <a:t>http://sundekor.ru/kursovaya-2/prepodavatelyu/metodika-diagnostirovaniia-kommunikativnykh-sposobnostei-u-detei-mladshego-doshkolnogo-voz/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8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469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Требования к содержанию и оформлению дополнительных общеразвивающих программ</vt:lpstr>
      <vt:lpstr>Пояснительная записка к дополнительной общеразвивающей программе</vt:lpstr>
      <vt:lpstr>Учебно-тематическое планирование</vt:lpstr>
      <vt:lpstr>Содержание дополнительной общеразвивающей программы</vt:lpstr>
      <vt:lpstr>Обеспечение дополнительной  общеразвивающей программы</vt:lpstr>
      <vt:lpstr>Мониторинг образовательных результатов</vt:lpstr>
      <vt:lpstr>Информационные источники</vt:lpstr>
      <vt:lpstr>Приложения</vt:lpstr>
      <vt:lpstr>Организация и осуществление образовательной деятельности по дополнительным общеразвивающим программа в МДОУ детском саду «Тополёк»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«Тополёк»</dc:title>
  <dc:creator>Пользователь</dc:creator>
  <cp:lastModifiedBy>Пользователь</cp:lastModifiedBy>
  <cp:revision>30</cp:revision>
  <dcterms:created xsi:type="dcterms:W3CDTF">2018-11-30T11:00:15Z</dcterms:created>
  <dcterms:modified xsi:type="dcterms:W3CDTF">2018-12-13T11:08:42Z</dcterms:modified>
</cp:coreProperties>
</file>